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56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55E249-7B4E-4EAD-9329-9AB9620199A1}" v="103" dt="2024-06-19T02:36:54.4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7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gner Oliveira | TecSolutions" userId="da74f825-e1d1-4b35-83d9-259d9e44f3a5" providerId="ADAL" clId="{0955E249-7B4E-4EAD-9329-9AB9620199A1}"/>
    <pc:docChg chg="undo custSel addSld delSld modSld sldOrd modMainMaster">
      <pc:chgData name="Vagner Oliveira | TecSolutions" userId="da74f825-e1d1-4b35-83d9-259d9e44f3a5" providerId="ADAL" clId="{0955E249-7B4E-4EAD-9329-9AB9620199A1}" dt="2024-06-19T02:01:28.889" v="588" actId="20577"/>
      <pc:docMkLst>
        <pc:docMk/>
      </pc:docMkLst>
      <pc:sldChg chg="addSp modSp mod setBg">
        <pc:chgData name="Vagner Oliveira | TecSolutions" userId="da74f825-e1d1-4b35-83d9-259d9e44f3a5" providerId="ADAL" clId="{0955E249-7B4E-4EAD-9329-9AB9620199A1}" dt="2024-06-19T02:00:59.483" v="561" actId="14100"/>
        <pc:sldMkLst>
          <pc:docMk/>
          <pc:sldMk cId="2625534416" sldId="256"/>
        </pc:sldMkLst>
        <pc:spChg chg="add">
          <ac:chgData name="Vagner Oliveira | TecSolutions" userId="da74f825-e1d1-4b35-83d9-259d9e44f3a5" providerId="ADAL" clId="{0955E249-7B4E-4EAD-9329-9AB9620199A1}" dt="2024-06-19T01:42:10.610" v="208"/>
          <ac:spMkLst>
            <pc:docMk/>
            <pc:sldMk cId="2625534416" sldId="256"/>
            <ac:spMk id="10" creationId="{81B58226-105C-D4D6-BEF7-9BB44ACAF415}"/>
          </ac:spMkLst>
        </pc:spChg>
        <pc:spChg chg="add mod">
          <ac:chgData name="Vagner Oliveira | TecSolutions" userId="da74f825-e1d1-4b35-83d9-259d9e44f3a5" providerId="ADAL" clId="{0955E249-7B4E-4EAD-9329-9AB9620199A1}" dt="2024-06-19T02:00:59.483" v="561" actId="14100"/>
          <ac:spMkLst>
            <pc:docMk/>
            <pc:sldMk cId="2625534416" sldId="256"/>
            <ac:spMk id="11" creationId="{FC947E03-4644-5828-EE0F-2C8F1E2F63E9}"/>
          </ac:spMkLst>
        </pc:spChg>
        <pc:spChg chg="add">
          <ac:chgData name="Vagner Oliveira | TecSolutions" userId="da74f825-e1d1-4b35-83d9-259d9e44f3a5" providerId="ADAL" clId="{0955E249-7B4E-4EAD-9329-9AB9620199A1}" dt="2024-06-19T01:42:21.359" v="210"/>
          <ac:spMkLst>
            <pc:docMk/>
            <pc:sldMk cId="2625534416" sldId="256"/>
            <ac:spMk id="12" creationId="{75B4A1F1-8184-E8F0-80E8-817C50F0FF8A}"/>
          </ac:spMkLst>
        </pc:spChg>
        <pc:spChg chg="add">
          <ac:chgData name="Vagner Oliveira | TecSolutions" userId="da74f825-e1d1-4b35-83d9-259d9e44f3a5" providerId="ADAL" clId="{0955E249-7B4E-4EAD-9329-9AB9620199A1}" dt="2024-06-19T01:22:13.205" v="26" actId="26606"/>
          <ac:spMkLst>
            <pc:docMk/>
            <pc:sldMk cId="2625534416" sldId="256"/>
            <ac:spMk id="14" creationId="{0B761509-3B9A-49A6-A84B-C3D86811697D}"/>
          </ac:spMkLst>
        </pc:spChg>
        <pc:spChg chg="add">
          <ac:chgData name="Vagner Oliveira | TecSolutions" userId="da74f825-e1d1-4b35-83d9-259d9e44f3a5" providerId="ADAL" clId="{0955E249-7B4E-4EAD-9329-9AB9620199A1}" dt="2024-06-19T01:22:13.205" v="26" actId="26606"/>
          <ac:spMkLst>
            <pc:docMk/>
            <pc:sldMk cId="2625534416" sldId="256"/>
            <ac:spMk id="16" creationId="{91DE43FD-EB47-414A-B0AB-169B0FFFA527}"/>
          </ac:spMkLst>
        </pc:spChg>
        <pc:grpChg chg="add">
          <ac:chgData name="Vagner Oliveira | TecSolutions" userId="da74f825-e1d1-4b35-83d9-259d9e44f3a5" providerId="ADAL" clId="{0955E249-7B4E-4EAD-9329-9AB9620199A1}" dt="2024-06-19T01:22:13.205" v="26" actId="26606"/>
          <ac:grpSpMkLst>
            <pc:docMk/>
            <pc:sldMk cId="2625534416" sldId="256"/>
            <ac:grpSpMk id="18" creationId="{D3706AFB-4AF0-430C-8FBE-C38C0F839661}"/>
          </ac:grpSpMkLst>
        </pc:grpChg>
        <pc:picChg chg="mod">
          <ac:chgData name="Vagner Oliveira | TecSolutions" userId="da74f825-e1d1-4b35-83d9-259d9e44f3a5" providerId="ADAL" clId="{0955E249-7B4E-4EAD-9329-9AB9620199A1}" dt="2024-06-19T01:44:31.420" v="247" actId="14100"/>
          <ac:picMkLst>
            <pc:docMk/>
            <pc:sldMk cId="2625534416" sldId="256"/>
            <ac:picMk id="8" creationId="{4C936D95-6843-B40C-8362-39217248B5EE}"/>
          </ac:picMkLst>
        </pc:picChg>
        <pc:picChg chg="add mod">
          <ac:chgData name="Vagner Oliveira | TecSolutions" userId="da74f825-e1d1-4b35-83d9-259d9e44f3a5" providerId="ADAL" clId="{0955E249-7B4E-4EAD-9329-9AB9620199A1}" dt="2024-06-19T01:19:35.771" v="8"/>
          <ac:picMkLst>
            <pc:docMk/>
            <pc:sldMk cId="2625534416" sldId="256"/>
            <ac:picMk id="9" creationId="{C0B5DDA9-BF92-929C-72D6-646E96CBE38A}"/>
          </ac:picMkLst>
        </pc:picChg>
      </pc:sldChg>
      <pc:sldChg chg="addSp delSp modSp mod setBg">
        <pc:chgData name="Vagner Oliveira | TecSolutions" userId="da74f825-e1d1-4b35-83d9-259d9e44f3a5" providerId="ADAL" clId="{0955E249-7B4E-4EAD-9329-9AB9620199A1}" dt="2024-06-19T02:01:28.889" v="588" actId="20577"/>
        <pc:sldMkLst>
          <pc:docMk/>
          <pc:sldMk cId="2146410923" sldId="257"/>
        </pc:sldMkLst>
        <pc:spChg chg="add">
          <ac:chgData name="Vagner Oliveira | TecSolutions" userId="da74f825-e1d1-4b35-83d9-259d9e44f3a5" providerId="ADAL" clId="{0955E249-7B4E-4EAD-9329-9AB9620199A1}" dt="2024-06-19T01:27:48.153" v="34"/>
          <ac:spMkLst>
            <pc:docMk/>
            <pc:sldMk cId="2146410923" sldId="257"/>
            <ac:spMk id="6" creationId="{85C7225E-8856-23CE-0C5C-875044F2F983}"/>
          </ac:spMkLst>
        </pc:spChg>
        <pc:spChg chg="add del mod">
          <ac:chgData name="Vagner Oliveira | TecSolutions" userId="da74f825-e1d1-4b35-83d9-259d9e44f3a5" providerId="ADAL" clId="{0955E249-7B4E-4EAD-9329-9AB9620199A1}" dt="2024-06-19T02:01:28.889" v="588" actId="20577"/>
          <ac:spMkLst>
            <pc:docMk/>
            <pc:sldMk cId="2146410923" sldId="257"/>
            <ac:spMk id="7" creationId="{384F0D54-F45F-EDAB-EDDF-6736C9543DA8}"/>
          </ac:spMkLst>
        </pc:spChg>
        <pc:spChg chg="add">
          <ac:chgData name="Vagner Oliveira | TecSolutions" userId="da74f825-e1d1-4b35-83d9-259d9e44f3a5" providerId="ADAL" clId="{0955E249-7B4E-4EAD-9329-9AB9620199A1}" dt="2024-06-19T01:28:06.239" v="36"/>
          <ac:spMkLst>
            <pc:docMk/>
            <pc:sldMk cId="2146410923" sldId="257"/>
            <ac:spMk id="8" creationId="{81764663-CA60-2A28-7945-0C91CAE62A3D}"/>
          </ac:spMkLst>
        </pc:spChg>
        <pc:spChg chg="add">
          <ac:chgData name="Vagner Oliveira | TecSolutions" userId="da74f825-e1d1-4b35-83d9-259d9e44f3a5" providerId="ADAL" clId="{0955E249-7B4E-4EAD-9329-9AB9620199A1}" dt="2024-06-19T01:28:08.980" v="37"/>
          <ac:spMkLst>
            <pc:docMk/>
            <pc:sldMk cId="2146410923" sldId="257"/>
            <ac:spMk id="9" creationId="{32A63990-DBFF-64B3-63CB-302239A2A3E5}"/>
          </ac:spMkLst>
        </pc:spChg>
        <pc:spChg chg="del">
          <ac:chgData name="Vagner Oliveira | TecSolutions" userId="da74f825-e1d1-4b35-83d9-259d9e44f3a5" providerId="ADAL" clId="{0955E249-7B4E-4EAD-9329-9AB9620199A1}" dt="2024-06-19T01:22:43.049" v="33" actId="26606"/>
          <ac:spMkLst>
            <pc:docMk/>
            <pc:sldMk cId="2146410923" sldId="257"/>
            <ac:spMk id="1053" creationId="{0B761509-3B9A-49A6-A84B-C3D86811697D}"/>
          </ac:spMkLst>
        </pc:spChg>
        <pc:spChg chg="del">
          <ac:chgData name="Vagner Oliveira | TecSolutions" userId="da74f825-e1d1-4b35-83d9-259d9e44f3a5" providerId="ADAL" clId="{0955E249-7B4E-4EAD-9329-9AB9620199A1}" dt="2024-06-19T01:22:43.049" v="33" actId="26606"/>
          <ac:spMkLst>
            <pc:docMk/>
            <pc:sldMk cId="2146410923" sldId="257"/>
            <ac:spMk id="1055" creationId="{91DE43FD-EB47-414A-B0AB-169B0FFFA527}"/>
          </ac:spMkLst>
        </pc:spChg>
        <pc:spChg chg="add del">
          <ac:chgData name="Vagner Oliveira | TecSolutions" userId="da74f825-e1d1-4b35-83d9-259d9e44f3a5" providerId="ADAL" clId="{0955E249-7B4E-4EAD-9329-9AB9620199A1}" dt="2024-06-19T01:30:53.203" v="113" actId="26606"/>
          <ac:spMkLst>
            <pc:docMk/>
            <pc:sldMk cId="2146410923" sldId="257"/>
            <ac:spMk id="1064" creationId="{CA815F2C-4E80-4019-8E59-FAD3F7F8473D}"/>
          </ac:spMkLst>
        </pc:spChg>
        <pc:spChg chg="add del">
          <ac:chgData name="Vagner Oliveira | TecSolutions" userId="da74f825-e1d1-4b35-83d9-259d9e44f3a5" providerId="ADAL" clId="{0955E249-7B4E-4EAD-9329-9AB9620199A1}" dt="2024-06-19T01:30:37.301" v="107" actId="26606"/>
          <ac:spMkLst>
            <pc:docMk/>
            <pc:sldMk cId="2146410923" sldId="257"/>
            <ac:spMk id="1069" creationId="{0D7B6173-1D58-48E2-83CF-37350F315F75}"/>
          </ac:spMkLst>
        </pc:spChg>
        <pc:spChg chg="add del">
          <ac:chgData name="Vagner Oliveira | TecSolutions" userId="da74f825-e1d1-4b35-83d9-259d9e44f3a5" providerId="ADAL" clId="{0955E249-7B4E-4EAD-9329-9AB9620199A1}" dt="2024-06-19T01:30:37.301" v="107" actId="26606"/>
          <ac:spMkLst>
            <pc:docMk/>
            <pc:sldMk cId="2146410923" sldId="257"/>
            <ac:spMk id="1071" creationId="{02EBFA83-D4DB-4CA0-B229-9E44634D7FE9}"/>
          </ac:spMkLst>
        </pc:spChg>
        <pc:spChg chg="add del">
          <ac:chgData name="Vagner Oliveira | TecSolutions" userId="da74f825-e1d1-4b35-83d9-259d9e44f3a5" providerId="ADAL" clId="{0955E249-7B4E-4EAD-9329-9AB9620199A1}" dt="2024-06-19T01:30:37.301" v="107" actId="26606"/>
          <ac:spMkLst>
            <pc:docMk/>
            <pc:sldMk cId="2146410923" sldId="257"/>
            <ac:spMk id="1075" creationId="{21BDEC81-16A7-4451-B893-C15000083B77}"/>
          </ac:spMkLst>
        </pc:spChg>
        <pc:spChg chg="add del">
          <ac:chgData name="Vagner Oliveira | TecSolutions" userId="da74f825-e1d1-4b35-83d9-259d9e44f3a5" providerId="ADAL" clId="{0955E249-7B4E-4EAD-9329-9AB9620199A1}" dt="2024-06-19T01:30:37.301" v="107" actId="26606"/>
          <ac:spMkLst>
            <pc:docMk/>
            <pc:sldMk cId="2146410923" sldId="257"/>
            <ac:spMk id="1077" creationId="{26A515A1-4D80-430E-BE0A-71A290516A82}"/>
          </ac:spMkLst>
        </pc:spChg>
        <pc:spChg chg="add del">
          <ac:chgData name="Vagner Oliveira | TecSolutions" userId="da74f825-e1d1-4b35-83d9-259d9e44f3a5" providerId="ADAL" clId="{0955E249-7B4E-4EAD-9329-9AB9620199A1}" dt="2024-06-19T01:30:44.502" v="109" actId="26606"/>
          <ac:spMkLst>
            <pc:docMk/>
            <pc:sldMk cId="2146410923" sldId="257"/>
            <ac:spMk id="1079" creationId="{9D25F302-27C5-414F-97F8-6EA0A6C028BA}"/>
          </ac:spMkLst>
        </pc:spChg>
        <pc:spChg chg="add del">
          <ac:chgData name="Vagner Oliveira | TecSolutions" userId="da74f825-e1d1-4b35-83d9-259d9e44f3a5" providerId="ADAL" clId="{0955E249-7B4E-4EAD-9329-9AB9620199A1}" dt="2024-06-19T01:30:44.502" v="109" actId="26606"/>
          <ac:spMkLst>
            <pc:docMk/>
            <pc:sldMk cId="2146410923" sldId="257"/>
            <ac:spMk id="1080" creationId="{830A36F8-48C2-4842-A87B-8CE8DF4E7FD2}"/>
          </ac:spMkLst>
        </pc:spChg>
        <pc:spChg chg="add del">
          <ac:chgData name="Vagner Oliveira | TecSolutions" userId="da74f825-e1d1-4b35-83d9-259d9e44f3a5" providerId="ADAL" clId="{0955E249-7B4E-4EAD-9329-9AB9620199A1}" dt="2024-06-19T01:30:44.502" v="109" actId="26606"/>
          <ac:spMkLst>
            <pc:docMk/>
            <pc:sldMk cId="2146410923" sldId="257"/>
            <ac:spMk id="1081" creationId="{086A5A31-B10A-4793-84D4-D785959AE5B8}"/>
          </ac:spMkLst>
        </pc:spChg>
        <pc:spChg chg="add del">
          <ac:chgData name="Vagner Oliveira | TecSolutions" userId="da74f825-e1d1-4b35-83d9-259d9e44f3a5" providerId="ADAL" clId="{0955E249-7B4E-4EAD-9329-9AB9620199A1}" dt="2024-06-19T01:30:46.234" v="111" actId="26606"/>
          <ac:spMkLst>
            <pc:docMk/>
            <pc:sldMk cId="2146410923" sldId="257"/>
            <ac:spMk id="1083" creationId="{5C8908E2-EE49-44D2-9428-A28D2312A8D5}"/>
          </ac:spMkLst>
        </pc:spChg>
        <pc:spChg chg="add del">
          <ac:chgData name="Vagner Oliveira | TecSolutions" userId="da74f825-e1d1-4b35-83d9-259d9e44f3a5" providerId="ADAL" clId="{0955E249-7B4E-4EAD-9329-9AB9620199A1}" dt="2024-06-19T01:30:46.234" v="111" actId="26606"/>
          <ac:spMkLst>
            <pc:docMk/>
            <pc:sldMk cId="2146410923" sldId="257"/>
            <ac:spMk id="1086" creationId="{8B88B599-C539-4F18-A32A-40207EC6E21A}"/>
          </ac:spMkLst>
        </pc:spChg>
        <pc:spChg chg="add del">
          <ac:chgData name="Vagner Oliveira | TecSolutions" userId="da74f825-e1d1-4b35-83d9-259d9e44f3a5" providerId="ADAL" clId="{0955E249-7B4E-4EAD-9329-9AB9620199A1}" dt="2024-06-19T01:30:46.234" v="111" actId="26606"/>
          <ac:spMkLst>
            <pc:docMk/>
            <pc:sldMk cId="2146410923" sldId="257"/>
            <ac:spMk id="1087" creationId="{ED888B23-07FA-482A-96DF-47E31AF1A603}"/>
          </ac:spMkLst>
        </pc:spChg>
        <pc:grpChg chg="del">
          <ac:chgData name="Vagner Oliveira | TecSolutions" userId="da74f825-e1d1-4b35-83d9-259d9e44f3a5" providerId="ADAL" clId="{0955E249-7B4E-4EAD-9329-9AB9620199A1}" dt="2024-06-19T01:22:43.049" v="33" actId="26606"/>
          <ac:grpSpMkLst>
            <pc:docMk/>
            <pc:sldMk cId="2146410923" sldId="257"/>
            <ac:grpSpMk id="1057" creationId="{58495BCC-CE77-4CC2-952E-846F41119FD5}"/>
          </ac:grpSpMkLst>
        </pc:grpChg>
        <pc:grpChg chg="add del">
          <ac:chgData name="Vagner Oliveira | TecSolutions" userId="da74f825-e1d1-4b35-83d9-259d9e44f3a5" providerId="ADAL" clId="{0955E249-7B4E-4EAD-9329-9AB9620199A1}" dt="2024-06-19T01:30:46.234" v="111" actId="26606"/>
          <ac:grpSpMkLst>
            <pc:docMk/>
            <pc:sldMk cId="2146410923" sldId="257"/>
            <ac:grpSpMk id="1084" creationId="{B29018A0-5DE6-4CC9-AB25-675616AF7225}"/>
          </ac:grpSpMkLst>
        </pc:grpChg>
        <pc:grpChg chg="add del">
          <ac:chgData name="Vagner Oliveira | TecSolutions" userId="da74f825-e1d1-4b35-83d9-259d9e44f3a5" providerId="ADAL" clId="{0955E249-7B4E-4EAD-9329-9AB9620199A1}" dt="2024-06-19T01:30:53.203" v="113" actId="26606"/>
          <ac:grpSpMkLst>
            <pc:docMk/>
            <pc:sldMk cId="2146410923" sldId="257"/>
            <ac:grpSpMk id="1089" creationId="{31C49F18-8757-4E87-5C2E-9D6D7B82BA3B}"/>
          </ac:grpSpMkLst>
        </pc:grpChg>
        <pc:picChg chg="mod">
          <ac:chgData name="Vagner Oliveira | TecSolutions" userId="da74f825-e1d1-4b35-83d9-259d9e44f3a5" providerId="ADAL" clId="{0955E249-7B4E-4EAD-9329-9AB9620199A1}" dt="2024-06-19T01:30:53.203" v="113" actId="26606"/>
          <ac:picMkLst>
            <pc:docMk/>
            <pc:sldMk cId="2146410923" sldId="257"/>
            <ac:picMk id="5" creationId="{3C70DDA1-1987-E72A-C858-0EDEE5BE2068}"/>
          </ac:picMkLst>
        </pc:picChg>
        <pc:picChg chg="add del">
          <ac:chgData name="Vagner Oliveira | TecSolutions" userId="da74f825-e1d1-4b35-83d9-259d9e44f3a5" providerId="ADAL" clId="{0955E249-7B4E-4EAD-9329-9AB9620199A1}" dt="2024-06-19T01:30:37.301" v="107" actId="26606"/>
          <ac:picMkLst>
            <pc:docMk/>
            <pc:sldMk cId="2146410923" sldId="257"/>
            <ac:picMk id="1073" creationId="{B0DAC8FB-A162-44E3-A606-C855A03A5B09}"/>
          </ac:picMkLst>
        </pc:picChg>
      </pc:sldChg>
      <pc:sldChg chg="addSp delSp modSp mod setBg">
        <pc:chgData name="Vagner Oliveira | TecSolutions" userId="da74f825-e1d1-4b35-83d9-259d9e44f3a5" providerId="ADAL" clId="{0955E249-7B4E-4EAD-9329-9AB9620199A1}" dt="2024-06-19T01:39:33.395" v="176" actId="26606"/>
        <pc:sldMkLst>
          <pc:docMk/>
          <pc:sldMk cId="4190942716" sldId="258"/>
        </pc:sldMkLst>
        <pc:spChg chg="add mod ord">
          <ac:chgData name="Vagner Oliveira | TecSolutions" userId="da74f825-e1d1-4b35-83d9-259d9e44f3a5" providerId="ADAL" clId="{0955E249-7B4E-4EAD-9329-9AB9620199A1}" dt="2024-06-19T01:39:33.395" v="176" actId="26606"/>
          <ac:spMkLst>
            <pc:docMk/>
            <pc:sldMk cId="4190942716" sldId="258"/>
            <ac:spMk id="6" creationId="{260A2F8E-BA65-26E0-1510-19174EA3E3EB}"/>
          </ac:spMkLst>
        </pc:spChg>
        <pc:spChg chg="add del">
          <ac:chgData name="Vagner Oliveira | TecSolutions" userId="da74f825-e1d1-4b35-83d9-259d9e44f3a5" providerId="ADAL" clId="{0955E249-7B4E-4EAD-9329-9AB9620199A1}" dt="2024-06-19T01:33:58.960" v="131" actId="26606"/>
          <ac:spMkLst>
            <pc:docMk/>
            <pc:sldMk cId="4190942716" sldId="258"/>
            <ac:spMk id="11271" creationId="{04812C46-200A-4DEB-A05E-3ED6C68C2387}"/>
          </ac:spMkLst>
        </pc:spChg>
        <pc:spChg chg="add del">
          <ac:chgData name="Vagner Oliveira | TecSolutions" userId="da74f825-e1d1-4b35-83d9-259d9e44f3a5" providerId="ADAL" clId="{0955E249-7B4E-4EAD-9329-9AB9620199A1}" dt="2024-06-19T01:33:58.960" v="131" actId="26606"/>
          <ac:spMkLst>
            <pc:docMk/>
            <pc:sldMk cId="4190942716" sldId="258"/>
            <ac:spMk id="11273" creationId="{D1EA859B-E555-4109-94F3-6700E046E008}"/>
          </ac:spMkLst>
        </pc:spChg>
        <pc:spChg chg="add del">
          <ac:chgData name="Vagner Oliveira | TecSolutions" userId="da74f825-e1d1-4b35-83d9-259d9e44f3a5" providerId="ADAL" clId="{0955E249-7B4E-4EAD-9329-9AB9620199A1}" dt="2024-06-19T01:39:33.395" v="176" actId="26606"/>
          <ac:spMkLst>
            <pc:docMk/>
            <pc:sldMk cId="4190942716" sldId="258"/>
            <ac:spMk id="11278" creationId="{04812C46-200A-4DEB-A05E-3ED6C68C2387}"/>
          </ac:spMkLst>
        </pc:spChg>
        <pc:spChg chg="add del">
          <ac:chgData name="Vagner Oliveira | TecSolutions" userId="da74f825-e1d1-4b35-83d9-259d9e44f3a5" providerId="ADAL" clId="{0955E249-7B4E-4EAD-9329-9AB9620199A1}" dt="2024-06-19T01:39:33.395" v="176" actId="26606"/>
          <ac:spMkLst>
            <pc:docMk/>
            <pc:sldMk cId="4190942716" sldId="258"/>
            <ac:spMk id="11280" creationId="{D1EA859B-E555-4109-94F3-6700E046E008}"/>
          </ac:spMkLst>
        </pc:spChg>
        <pc:picChg chg="add mod ord">
          <ac:chgData name="Vagner Oliveira | TecSolutions" userId="da74f825-e1d1-4b35-83d9-259d9e44f3a5" providerId="ADAL" clId="{0955E249-7B4E-4EAD-9329-9AB9620199A1}" dt="2024-06-19T01:32:30.212" v="119" actId="26606"/>
          <ac:picMkLst>
            <pc:docMk/>
            <pc:sldMk cId="4190942716" sldId="258"/>
            <ac:picMk id="4" creationId="{0015941E-7483-EFEE-0E98-DCBBBA70D8DF}"/>
          </ac:picMkLst>
        </pc:picChg>
        <pc:picChg chg="add del mod">
          <ac:chgData name="Vagner Oliveira | TecSolutions" userId="da74f825-e1d1-4b35-83d9-259d9e44f3a5" providerId="ADAL" clId="{0955E249-7B4E-4EAD-9329-9AB9620199A1}" dt="2024-06-19T01:36:31.576" v="164" actId="478"/>
          <ac:picMkLst>
            <pc:docMk/>
            <pc:sldMk cId="4190942716" sldId="258"/>
            <ac:picMk id="11266" creationId="{A865299D-9C34-7206-C3F6-8EE8FFF10FB7}"/>
          </ac:picMkLst>
        </pc:picChg>
        <pc:picChg chg="add mod ord">
          <ac:chgData name="Vagner Oliveira | TecSolutions" userId="da74f825-e1d1-4b35-83d9-259d9e44f3a5" providerId="ADAL" clId="{0955E249-7B4E-4EAD-9329-9AB9620199A1}" dt="2024-06-19T01:39:33.395" v="176" actId="26606"/>
          <ac:picMkLst>
            <pc:docMk/>
            <pc:sldMk cId="4190942716" sldId="258"/>
            <ac:picMk id="11268" creationId="{76E66D55-DBD2-771E-2320-B92163AD1199}"/>
          </ac:picMkLst>
        </pc:picChg>
        <pc:cxnChg chg="add del">
          <ac:chgData name="Vagner Oliveira | TecSolutions" userId="da74f825-e1d1-4b35-83d9-259d9e44f3a5" providerId="ADAL" clId="{0955E249-7B4E-4EAD-9329-9AB9620199A1}" dt="2024-06-19T01:39:33.395" v="176" actId="26606"/>
          <ac:cxnSpMkLst>
            <pc:docMk/>
            <pc:sldMk cId="4190942716" sldId="258"/>
            <ac:cxnSpMk id="11285" creationId="{249EDD1B-F94D-B4E6-ACAA-566B9A26FDE3}"/>
          </ac:cxnSpMkLst>
        </pc:cxnChg>
      </pc:sldChg>
      <pc:sldChg chg="addSp delSp modSp mod setBg">
        <pc:chgData name="Vagner Oliveira | TecSolutions" userId="da74f825-e1d1-4b35-83d9-259d9e44f3a5" providerId="ADAL" clId="{0955E249-7B4E-4EAD-9329-9AB9620199A1}" dt="2024-06-19T01:40:36.176" v="203" actId="20577"/>
        <pc:sldMkLst>
          <pc:docMk/>
          <pc:sldMk cId="3173086836" sldId="259"/>
        </pc:sldMkLst>
        <pc:spChg chg="del">
          <ac:chgData name="Vagner Oliveira | TecSolutions" userId="da74f825-e1d1-4b35-83d9-259d9e44f3a5" providerId="ADAL" clId="{0955E249-7B4E-4EAD-9329-9AB9620199A1}" dt="2024-06-19T01:19:33.165" v="7" actId="478"/>
          <ac:spMkLst>
            <pc:docMk/>
            <pc:sldMk cId="3173086836" sldId="259"/>
            <ac:spMk id="2" creationId="{0C95206A-25B0-8D85-F13B-D276B60AEF38}"/>
          </ac:spMkLst>
        </pc:spChg>
        <pc:spChg chg="del">
          <ac:chgData name="Vagner Oliveira | TecSolutions" userId="da74f825-e1d1-4b35-83d9-259d9e44f3a5" providerId="ADAL" clId="{0955E249-7B4E-4EAD-9329-9AB9620199A1}" dt="2024-06-19T01:19:33.165" v="7" actId="478"/>
          <ac:spMkLst>
            <pc:docMk/>
            <pc:sldMk cId="3173086836" sldId="259"/>
            <ac:spMk id="3" creationId="{F2BAA06F-6B63-065F-1465-B9257009C2AA}"/>
          </ac:spMkLst>
        </pc:spChg>
        <pc:spChg chg="add del">
          <ac:chgData name="Vagner Oliveira | TecSolutions" userId="da74f825-e1d1-4b35-83d9-259d9e44f3a5" providerId="ADAL" clId="{0955E249-7B4E-4EAD-9329-9AB9620199A1}" dt="2024-06-19T01:40:11.122" v="178" actId="26606"/>
          <ac:spMkLst>
            <pc:docMk/>
            <pc:sldMk cId="3173086836" sldId="259"/>
            <ac:spMk id="6" creationId="{0F877A7C-A3EB-6CF2-CADB-F43A54B325B0}"/>
          </ac:spMkLst>
        </pc:spChg>
        <pc:spChg chg="add">
          <ac:chgData name="Vagner Oliveira | TecSolutions" userId="da74f825-e1d1-4b35-83d9-259d9e44f3a5" providerId="ADAL" clId="{0955E249-7B4E-4EAD-9329-9AB9620199A1}" dt="2024-06-19T01:40:11.122" v="178" actId="26606"/>
          <ac:spMkLst>
            <pc:docMk/>
            <pc:sldMk cId="3173086836" sldId="259"/>
            <ac:spMk id="12" creationId="{BACC6370-2D7E-4714-9D71-7542949D7D5D}"/>
          </ac:spMkLst>
        </pc:spChg>
        <pc:spChg chg="add">
          <ac:chgData name="Vagner Oliveira | TecSolutions" userId="da74f825-e1d1-4b35-83d9-259d9e44f3a5" providerId="ADAL" clId="{0955E249-7B4E-4EAD-9329-9AB9620199A1}" dt="2024-06-19T01:40:11.122" v="178" actId="26606"/>
          <ac:spMkLst>
            <pc:docMk/>
            <pc:sldMk cId="3173086836" sldId="259"/>
            <ac:spMk id="14" creationId="{256B2C21-A230-48C0-8DF1-C46611373C44}"/>
          </ac:spMkLst>
        </pc:spChg>
        <pc:spChg chg="add">
          <ac:chgData name="Vagner Oliveira | TecSolutions" userId="da74f825-e1d1-4b35-83d9-259d9e44f3a5" providerId="ADAL" clId="{0955E249-7B4E-4EAD-9329-9AB9620199A1}" dt="2024-06-19T01:40:11.122" v="178" actId="26606"/>
          <ac:spMkLst>
            <pc:docMk/>
            <pc:sldMk cId="3173086836" sldId="259"/>
            <ac:spMk id="16" creationId="{3847E18C-932D-4C95-AABA-FEC7C9499AD7}"/>
          </ac:spMkLst>
        </pc:spChg>
        <pc:spChg chg="add">
          <ac:chgData name="Vagner Oliveira | TecSolutions" userId="da74f825-e1d1-4b35-83d9-259d9e44f3a5" providerId="ADAL" clId="{0955E249-7B4E-4EAD-9329-9AB9620199A1}" dt="2024-06-19T01:40:11.122" v="178" actId="26606"/>
          <ac:spMkLst>
            <pc:docMk/>
            <pc:sldMk cId="3173086836" sldId="259"/>
            <ac:spMk id="18" creationId="{3150CB11-0C61-439E-910F-5787759E72A0}"/>
          </ac:spMkLst>
        </pc:spChg>
        <pc:spChg chg="add">
          <ac:chgData name="Vagner Oliveira | TecSolutions" userId="da74f825-e1d1-4b35-83d9-259d9e44f3a5" providerId="ADAL" clId="{0955E249-7B4E-4EAD-9329-9AB9620199A1}" dt="2024-06-19T01:40:11.122" v="178" actId="26606"/>
          <ac:spMkLst>
            <pc:docMk/>
            <pc:sldMk cId="3173086836" sldId="259"/>
            <ac:spMk id="20" creationId="{43F8A58B-5155-44CE-A5FF-7647B47D0A7A}"/>
          </ac:spMkLst>
        </pc:spChg>
        <pc:spChg chg="add">
          <ac:chgData name="Vagner Oliveira | TecSolutions" userId="da74f825-e1d1-4b35-83d9-259d9e44f3a5" providerId="ADAL" clId="{0955E249-7B4E-4EAD-9329-9AB9620199A1}" dt="2024-06-19T01:40:11.122" v="178" actId="26606"/>
          <ac:spMkLst>
            <pc:docMk/>
            <pc:sldMk cId="3173086836" sldId="259"/>
            <ac:spMk id="22" creationId="{443F2ACA-E6D6-4028-82DD-F03C262D5DE6}"/>
          </ac:spMkLst>
        </pc:spChg>
        <pc:graphicFrameChg chg="add mod">
          <ac:chgData name="Vagner Oliveira | TecSolutions" userId="da74f825-e1d1-4b35-83d9-259d9e44f3a5" providerId="ADAL" clId="{0955E249-7B4E-4EAD-9329-9AB9620199A1}" dt="2024-06-19T01:40:36.176" v="203" actId="20577"/>
          <ac:graphicFrameMkLst>
            <pc:docMk/>
            <pc:sldMk cId="3173086836" sldId="259"/>
            <ac:graphicFrameMk id="8" creationId="{DDA5111D-48A2-225C-B1A8-1B3582E2D10F}"/>
          </ac:graphicFrameMkLst>
        </pc:graphicFrameChg>
        <pc:picChg chg="add mod">
          <ac:chgData name="Vagner Oliveira | TecSolutions" userId="da74f825-e1d1-4b35-83d9-259d9e44f3a5" providerId="ADAL" clId="{0955E249-7B4E-4EAD-9329-9AB9620199A1}" dt="2024-06-19T01:19:29.343" v="6"/>
          <ac:picMkLst>
            <pc:docMk/>
            <pc:sldMk cId="3173086836" sldId="259"/>
            <ac:picMk id="4" creationId="{4CDAE57F-D8A3-6627-AF62-84C70E4D361B}"/>
          </ac:picMkLst>
        </pc:picChg>
      </pc:sldChg>
      <pc:sldChg chg="addSp modSp mod ord setBg">
        <pc:chgData name="Vagner Oliveira | TecSolutions" userId="da74f825-e1d1-4b35-83d9-259d9e44f3a5" providerId="ADAL" clId="{0955E249-7B4E-4EAD-9329-9AB9620199A1}" dt="2024-06-19T02:00:48.941" v="559" actId="14100"/>
        <pc:sldMkLst>
          <pc:docMk/>
          <pc:sldMk cId="3180832660" sldId="260"/>
        </pc:sldMkLst>
        <pc:spChg chg="add mod">
          <ac:chgData name="Vagner Oliveira | TecSolutions" userId="da74f825-e1d1-4b35-83d9-259d9e44f3a5" providerId="ADAL" clId="{0955E249-7B4E-4EAD-9329-9AB9620199A1}" dt="2024-06-19T02:00:48.941" v="559" actId="14100"/>
          <ac:spMkLst>
            <pc:docMk/>
            <pc:sldMk cId="3180832660" sldId="260"/>
            <ac:spMk id="8" creationId="{94A7989C-1D8E-B3DA-D76A-7C22599192ED}"/>
          </ac:spMkLst>
        </pc:spChg>
        <pc:spChg chg="add">
          <ac:chgData name="Vagner Oliveira | TecSolutions" userId="da74f825-e1d1-4b35-83d9-259d9e44f3a5" providerId="ADAL" clId="{0955E249-7B4E-4EAD-9329-9AB9620199A1}" dt="2024-06-19T01:22:16.659" v="27" actId="26606"/>
          <ac:spMkLst>
            <pc:docMk/>
            <pc:sldMk cId="3180832660" sldId="260"/>
            <ac:spMk id="11" creationId="{0B761509-3B9A-49A6-A84B-C3D86811697D}"/>
          </ac:spMkLst>
        </pc:spChg>
        <pc:spChg chg="add">
          <ac:chgData name="Vagner Oliveira | TecSolutions" userId="da74f825-e1d1-4b35-83d9-259d9e44f3a5" providerId="ADAL" clId="{0955E249-7B4E-4EAD-9329-9AB9620199A1}" dt="2024-06-19T01:22:16.659" v="27" actId="26606"/>
          <ac:spMkLst>
            <pc:docMk/>
            <pc:sldMk cId="3180832660" sldId="260"/>
            <ac:spMk id="13" creationId="{91DE43FD-EB47-414A-B0AB-169B0FFFA527}"/>
          </ac:spMkLst>
        </pc:spChg>
        <pc:grpChg chg="add">
          <ac:chgData name="Vagner Oliveira | TecSolutions" userId="da74f825-e1d1-4b35-83d9-259d9e44f3a5" providerId="ADAL" clId="{0955E249-7B4E-4EAD-9329-9AB9620199A1}" dt="2024-06-19T01:22:16.659" v="27" actId="26606"/>
          <ac:grpSpMkLst>
            <pc:docMk/>
            <pc:sldMk cId="3180832660" sldId="260"/>
            <ac:grpSpMk id="15" creationId="{D3706AFB-4AF0-430C-8FBE-C38C0F839661}"/>
          </ac:grpSpMkLst>
        </pc:grpChg>
        <pc:picChg chg="mod">
          <ac:chgData name="Vagner Oliveira | TecSolutions" userId="da74f825-e1d1-4b35-83d9-259d9e44f3a5" providerId="ADAL" clId="{0955E249-7B4E-4EAD-9329-9AB9620199A1}" dt="2024-06-19T01:44:43.340" v="261" actId="14100"/>
          <ac:picMkLst>
            <pc:docMk/>
            <pc:sldMk cId="3180832660" sldId="260"/>
            <ac:picMk id="5" creationId="{0DC1EFD5-FCB7-592D-441A-7307C68EB928}"/>
          </ac:picMkLst>
        </pc:picChg>
        <pc:picChg chg="add mod">
          <ac:chgData name="Vagner Oliveira | TecSolutions" userId="da74f825-e1d1-4b35-83d9-259d9e44f3a5" providerId="ADAL" clId="{0955E249-7B4E-4EAD-9329-9AB9620199A1}" dt="2024-06-19T01:19:37.607" v="9"/>
          <ac:picMkLst>
            <pc:docMk/>
            <pc:sldMk cId="3180832660" sldId="260"/>
            <ac:picMk id="6" creationId="{776865D6-C04C-6957-BAA6-BEC4FDDD13D2}"/>
          </ac:picMkLst>
        </pc:picChg>
      </pc:sldChg>
      <pc:sldChg chg="addSp modSp mod setBg">
        <pc:chgData name="Vagner Oliveira | TecSolutions" userId="da74f825-e1d1-4b35-83d9-259d9e44f3a5" providerId="ADAL" clId="{0955E249-7B4E-4EAD-9329-9AB9620199A1}" dt="2024-06-19T02:00:38.136" v="557" actId="14100"/>
        <pc:sldMkLst>
          <pc:docMk/>
          <pc:sldMk cId="1939940680" sldId="261"/>
        </pc:sldMkLst>
        <pc:spChg chg="add mod">
          <ac:chgData name="Vagner Oliveira | TecSolutions" userId="da74f825-e1d1-4b35-83d9-259d9e44f3a5" providerId="ADAL" clId="{0955E249-7B4E-4EAD-9329-9AB9620199A1}" dt="2024-06-19T02:00:38.136" v="557" actId="14100"/>
          <ac:spMkLst>
            <pc:docMk/>
            <pc:sldMk cId="1939940680" sldId="261"/>
            <ac:spMk id="8" creationId="{09D825B8-B61C-98DD-4985-BDA220654604}"/>
          </ac:spMkLst>
        </pc:spChg>
        <pc:spChg chg="add">
          <ac:chgData name="Vagner Oliveira | TecSolutions" userId="da74f825-e1d1-4b35-83d9-259d9e44f3a5" providerId="ADAL" clId="{0955E249-7B4E-4EAD-9329-9AB9620199A1}" dt="2024-06-19T01:22:19.832" v="28" actId="26606"/>
          <ac:spMkLst>
            <pc:docMk/>
            <pc:sldMk cId="1939940680" sldId="261"/>
            <ac:spMk id="11" creationId="{0B761509-3B9A-49A6-A84B-C3D86811697D}"/>
          </ac:spMkLst>
        </pc:spChg>
        <pc:spChg chg="add">
          <ac:chgData name="Vagner Oliveira | TecSolutions" userId="da74f825-e1d1-4b35-83d9-259d9e44f3a5" providerId="ADAL" clId="{0955E249-7B4E-4EAD-9329-9AB9620199A1}" dt="2024-06-19T01:22:19.832" v="28" actId="26606"/>
          <ac:spMkLst>
            <pc:docMk/>
            <pc:sldMk cId="1939940680" sldId="261"/>
            <ac:spMk id="13" creationId="{91DE43FD-EB47-414A-B0AB-169B0FFFA527}"/>
          </ac:spMkLst>
        </pc:spChg>
        <pc:grpChg chg="add">
          <ac:chgData name="Vagner Oliveira | TecSolutions" userId="da74f825-e1d1-4b35-83d9-259d9e44f3a5" providerId="ADAL" clId="{0955E249-7B4E-4EAD-9329-9AB9620199A1}" dt="2024-06-19T01:22:19.832" v="28" actId="26606"/>
          <ac:grpSpMkLst>
            <pc:docMk/>
            <pc:sldMk cId="1939940680" sldId="261"/>
            <ac:grpSpMk id="15" creationId="{D3706AFB-4AF0-430C-8FBE-C38C0F839661}"/>
          </ac:grpSpMkLst>
        </pc:grpChg>
        <pc:picChg chg="mod">
          <ac:chgData name="Vagner Oliveira | TecSolutions" userId="da74f825-e1d1-4b35-83d9-259d9e44f3a5" providerId="ADAL" clId="{0955E249-7B4E-4EAD-9329-9AB9620199A1}" dt="2024-06-19T01:46:13.834" v="291" actId="14100"/>
          <ac:picMkLst>
            <pc:docMk/>
            <pc:sldMk cId="1939940680" sldId="261"/>
            <ac:picMk id="5" creationId="{D6174620-487D-D2C7-03F7-0B92E75E1283}"/>
          </ac:picMkLst>
        </pc:picChg>
        <pc:picChg chg="add mod">
          <ac:chgData name="Vagner Oliveira | TecSolutions" userId="da74f825-e1d1-4b35-83d9-259d9e44f3a5" providerId="ADAL" clId="{0955E249-7B4E-4EAD-9329-9AB9620199A1}" dt="2024-06-19T01:19:38.979" v="10"/>
          <ac:picMkLst>
            <pc:docMk/>
            <pc:sldMk cId="1939940680" sldId="261"/>
            <ac:picMk id="6" creationId="{556C93EF-8629-9EC3-54F8-9AEE59244398}"/>
          </ac:picMkLst>
        </pc:picChg>
      </pc:sldChg>
      <pc:sldChg chg="addSp modSp mod setBg">
        <pc:chgData name="Vagner Oliveira | TecSolutions" userId="da74f825-e1d1-4b35-83d9-259d9e44f3a5" providerId="ADAL" clId="{0955E249-7B4E-4EAD-9329-9AB9620199A1}" dt="2024-06-19T02:00:22.591" v="555" actId="1076"/>
        <pc:sldMkLst>
          <pc:docMk/>
          <pc:sldMk cId="1189432542" sldId="262"/>
        </pc:sldMkLst>
        <pc:spChg chg="add mod">
          <ac:chgData name="Vagner Oliveira | TecSolutions" userId="da74f825-e1d1-4b35-83d9-259d9e44f3a5" providerId="ADAL" clId="{0955E249-7B4E-4EAD-9329-9AB9620199A1}" dt="2024-06-19T02:00:22.591" v="555" actId="1076"/>
          <ac:spMkLst>
            <pc:docMk/>
            <pc:sldMk cId="1189432542" sldId="262"/>
            <ac:spMk id="8" creationId="{6BC077D0-6EFF-F5CA-2028-5991BAD84BE4}"/>
          </ac:spMkLst>
        </pc:spChg>
        <pc:spChg chg="add">
          <ac:chgData name="Vagner Oliveira | TecSolutions" userId="da74f825-e1d1-4b35-83d9-259d9e44f3a5" providerId="ADAL" clId="{0955E249-7B4E-4EAD-9329-9AB9620199A1}" dt="2024-06-19T01:22:23.606" v="29" actId="26606"/>
          <ac:spMkLst>
            <pc:docMk/>
            <pc:sldMk cId="1189432542" sldId="262"/>
            <ac:spMk id="11" creationId="{0B761509-3B9A-49A6-A84B-C3D86811697D}"/>
          </ac:spMkLst>
        </pc:spChg>
        <pc:spChg chg="add">
          <ac:chgData name="Vagner Oliveira | TecSolutions" userId="da74f825-e1d1-4b35-83d9-259d9e44f3a5" providerId="ADAL" clId="{0955E249-7B4E-4EAD-9329-9AB9620199A1}" dt="2024-06-19T01:22:23.606" v="29" actId="26606"/>
          <ac:spMkLst>
            <pc:docMk/>
            <pc:sldMk cId="1189432542" sldId="262"/>
            <ac:spMk id="13" creationId="{91DE43FD-EB47-414A-B0AB-169B0FFFA527}"/>
          </ac:spMkLst>
        </pc:spChg>
        <pc:grpChg chg="add">
          <ac:chgData name="Vagner Oliveira | TecSolutions" userId="da74f825-e1d1-4b35-83d9-259d9e44f3a5" providerId="ADAL" clId="{0955E249-7B4E-4EAD-9329-9AB9620199A1}" dt="2024-06-19T01:22:23.606" v="29" actId="26606"/>
          <ac:grpSpMkLst>
            <pc:docMk/>
            <pc:sldMk cId="1189432542" sldId="262"/>
            <ac:grpSpMk id="15" creationId="{D3706AFB-4AF0-430C-8FBE-C38C0F839661}"/>
          </ac:grpSpMkLst>
        </pc:grpChg>
        <pc:picChg chg="mod">
          <ac:chgData name="Vagner Oliveira | TecSolutions" userId="da74f825-e1d1-4b35-83d9-259d9e44f3a5" providerId="ADAL" clId="{0955E249-7B4E-4EAD-9329-9AB9620199A1}" dt="2024-06-19T01:47:05.265" v="342" actId="14100"/>
          <ac:picMkLst>
            <pc:docMk/>
            <pc:sldMk cId="1189432542" sldId="262"/>
            <ac:picMk id="5" creationId="{839EDA45-8692-46FF-57D3-73F9580446A4}"/>
          </ac:picMkLst>
        </pc:picChg>
        <pc:picChg chg="add mod">
          <ac:chgData name="Vagner Oliveira | TecSolutions" userId="da74f825-e1d1-4b35-83d9-259d9e44f3a5" providerId="ADAL" clId="{0955E249-7B4E-4EAD-9329-9AB9620199A1}" dt="2024-06-19T01:19:40.684" v="11"/>
          <ac:picMkLst>
            <pc:docMk/>
            <pc:sldMk cId="1189432542" sldId="262"/>
            <ac:picMk id="6" creationId="{9C629FDA-FB8E-3DE7-7D8E-67C1DC8CCA41}"/>
          </ac:picMkLst>
        </pc:picChg>
      </pc:sldChg>
      <pc:sldChg chg="addSp modSp mod setBg">
        <pc:chgData name="Vagner Oliveira | TecSolutions" userId="da74f825-e1d1-4b35-83d9-259d9e44f3a5" providerId="ADAL" clId="{0955E249-7B4E-4EAD-9329-9AB9620199A1}" dt="2024-06-19T02:00:13.573" v="554" actId="14100"/>
        <pc:sldMkLst>
          <pc:docMk/>
          <pc:sldMk cId="3057324867" sldId="263"/>
        </pc:sldMkLst>
        <pc:spChg chg="add mod">
          <ac:chgData name="Vagner Oliveira | TecSolutions" userId="da74f825-e1d1-4b35-83d9-259d9e44f3a5" providerId="ADAL" clId="{0955E249-7B4E-4EAD-9329-9AB9620199A1}" dt="2024-06-19T02:00:13.573" v="554" actId="14100"/>
          <ac:spMkLst>
            <pc:docMk/>
            <pc:sldMk cId="3057324867" sldId="263"/>
            <ac:spMk id="10" creationId="{A712B181-573D-535A-B607-59ED4D1D6BB1}"/>
          </ac:spMkLst>
        </pc:spChg>
        <pc:spChg chg="add">
          <ac:chgData name="Vagner Oliveira | TecSolutions" userId="da74f825-e1d1-4b35-83d9-259d9e44f3a5" providerId="ADAL" clId="{0955E249-7B4E-4EAD-9329-9AB9620199A1}" dt="2024-06-19T01:22:27.527" v="30" actId="26606"/>
          <ac:spMkLst>
            <pc:docMk/>
            <pc:sldMk cId="3057324867" sldId="263"/>
            <ac:spMk id="13" creationId="{0B761509-3B9A-49A6-A84B-C3D86811697D}"/>
          </ac:spMkLst>
        </pc:spChg>
        <pc:spChg chg="add">
          <ac:chgData name="Vagner Oliveira | TecSolutions" userId="da74f825-e1d1-4b35-83d9-259d9e44f3a5" providerId="ADAL" clId="{0955E249-7B4E-4EAD-9329-9AB9620199A1}" dt="2024-06-19T01:22:27.527" v="30" actId="26606"/>
          <ac:spMkLst>
            <pc:docMk/>
            <pc:sldMk cId="3057324867" sldId="263"/>
            <ac:spMk id="15" creationId="{91DE43FD-EB47-414A-B0AB-169B0FFFA527}"/>
          </ac:spMkLst>
        </pc:spChg>
        <pc:grpChg chg="add">
          <ac:chgData name="Vagner Oliveira | TecSolutions" userId="da74f825-e1d1-4b35-83d9-259d9e44f3a5" providerId="ADAL" clId="{0955E249-7B4E-4EAD-9329-9AB9620199A1}" dt="2024-06-19T01:22:27.527" v="30" actId="26606"/>
          <ac:grpSpMkLst>
            <pc:docMk/>
            <pc:sldMk cId="3057324867" sldId="263"/>
            <ac:grpSpMk id="17" creationId="{D3706AFB-4AF0-430C-8FBE-C38C0F839661}"/>
          </ac:grpSpMkLst>
        </pc:grpChg>
        <pc:picChg chg="mod">
          <ac:chgData name="Vagner Oliveira | TecSolutions" userId="da74f825-e1d1-4b35-83d9-259d9e44f3a5" providerId="ADAL" clId="{0955E249-7B4E-4EAD-9329-9AB9620199A1}" dt="2024-06-19T01:48:19.030" v="359" actId="14100"/>
          <ac:picMkLst>
            <pc:docMk/>
            <pc:sldMk cId="3057324867" sldId="263"/>
            <ac:picMk id="7" creationId="{ECF6B068-9D66-348B-DDBA-E511164ED023}"/>
          </ac:picMkLst>
        </pc:picChg>
        <pc:picChg chg="add mod">
          <ac:chgData name="Vagner Oliveira | TecSolutions" userId="da74f825-e1d1-4b35-83d9-259d9e44f3a5" providerId="ADAL" clId="{0955E249-7B4E-4EAD-9329-9AB9620199A1}" dt="2024-06-19T01:19:42.565" v="12"/>
          <ac:picMkLst>
            <pc:docMk/>
            <pc:sldMk cId="3057324867" sldId="263"/>
            <ac:picMk id="8" creationId="{21D46CB8-0BAA-80A0-DD7E-220446908AAB}"/>
          </ac:picMkLst>
        </pc:picChg>
      </pc:sldChg>
      <pc:sldChg chg="addSp modSp mod setBg">
        <pc:chgData name="Vagner Oliveira | TecSolutions" userId="da74f825-e1d1-4b35-83d9-259d9e44f3a5" providerId="ADAL" clId="{0955E249-7B4E-4EAD-9329-9AB9620199A1}" dt="2024-06-19T02:00:06.046" v="552" actId="1076"/>
        <pc:sldMkLst>
          <pc:docMk/>
          <pc:sldMk cId="916802171" sldId="264"/>
        </pc:sldMkLst>
        <pc:spChg chg="add">
          <ac:chgData name="Vagner Oliveira | TecSolutions" userId="da74f825-e1d1-4b35-83d9-259d9e44f3a5" providerId="ADAL" clId="{0955E249-7B4E-4EAD-9329-9AB9620199A1}" dt="2024-06-19T01:49:37.540" v="379"/>
          <ac:spMkLst>
            <pc:docMk/>
            <pc:sldMk cId="916802171" sldId="264"/>
            <ac:spMk id="7" creationId="{7D1E8A34-5E36-14A2-AACF-01524A97C303}"/>
          </ac:spMkLst>
        </pc:spChg>
        <pc:spChg chg="add mod">
          <ac:chgData name="Vagner Oliveira | TecSolutions" userId="da74f825-e1d1-4b35-83d9-259d9e44f3a5" providerId="ADAL" clId="{0955E249-7B4E-4EAD-9329-9AB9620199A1}" dt="2024-06-19T02:00:06.046" v="552" actId="1076"/>
          <ac:spMkLst>
            <pc:docMk/>
            <pc:sldMk cId="916802171" sldId="264"/>
            <ac:spMk id="9" creationId="{1F66B47A-2B2E-5314-9891-473ABE21E151}"/>
          </ac:spMkLst>
        </pc:spChg>
        <pc:spChg chg="add">
          <ac:chgData name="Vagner Oliveira | TecSolutions" userId="da74f825-e1d1-4b35-83d9-259d9e44f3a5" providerId="ADAL" clId="{0955E249-7B4E-4EAD-9329-9AB9620199A1}" dt="2024-06-19T01:22:30.178" v="31" actId="26606"/>
          <ac:spMkLst>
            <pc:docMk/>
            <pc:sldMk cId="916802171" sldId="264"/>
            <ac:spMk id="11" creationId="{0B761509-3B9A-49A6-A84B-C3D86811697D}"/>
          </ac:spMkLst>
        </pc:spChg>
        <pc:spChg chg="add">
          <ac:chgData name="Vagner Oliveira | TecSolutions" userId="da74f825-e1d1-4b35-83d9-259d9e44f3a5" providerId="ADAL" clId="{0955E249-7B4E-4EAD-9329-9AB9620199A1}" dt="2024-06-19T01:22:30.178" v="31" actId="26606"/>
          <ac:spMkLst>
            <pc:docMk/>
            <pc:sldMk cId="916802171" sldId="264"/>
            <ac:spMk id="13" creationId="{91DE43FD-EB47-414A-B0AB-169B0FFFA527}"/>
          </ac:spMkLst>
        </pc:spChg>
        <pc:grpChg chg="add">
          <ac:chgData name="Vagner Oliveira | TecSolutions" userId="da74f825-e1d1-4b35-83d9-259d9e44f3a5" providerId="ADAL" clId="{0955E249-7B4E-4EAD-9329-9AB9620199A1}" dt="2024-06-19T01:22:30.178" v="31" actId="26606"/>
          <ac:grpSpMkLst>
            <pc:docMk/>
            <pc:sldMk cId="916802171" sldId="264"/>
            <ac:grpSpMk id="15" creationId="{D3706AFB-4AF0-430C-8FBE-C38C0F839661}"/>
          </ac:grpSpMkLst>
        </pc:grpChg>
        <pc:picChg chg="mod">
          <ac:chgData name="Vagner Oliveira | TecSolutions" userId="da74f825-e1d1-4b35-83d9-259d9e44f3a5" providerId="ADAL" clId="{0955E249-7B4E-4EAD-9329-9AB9620199A1}" dt="2024-06-19T01:49:27.912" v="378" actId="14100"/>
          <ac:picMkLst>
            <pc:docMk/>
            <pc:sldMk cId="916802171" sldId="264"/>
            <ac:picMk id="5" creationId="{583D0D92-CEED-322F-DC77-EE4EBC058678}"/>
          </ac:picMkLst>
        </pc:picChg>
        <pc:picChg chg="add mod">
          <ac:chgData name="Vagner Oliveira | TecSolutions" userId="da74f825-e1d1-4b35-83d9-259d9e44f3a5" providerId="ADAL" clId="{0955E249-7B4E-4EAD-9329-9AB9620199A1}" dt="2024-06-19T01:19:44.522" v="13"/>
          <ac:picMkLst>
            <pc:docMk/>
            <pc:sldMk cId="916802171" sldId="264"/>
            <ac:picMk id="6" creationId="{779797D5-7FA8-6D34-1082-46C77FFFB848}"/>
          </ac:picMkLst>
        </pc:picChg>
      </pc:sldChg>
      <pc:sldChg chg="addSp modSp mod setBg">
        <pc:chgData name="Vagner Oliveira | TecSolutions" userId="da74f825-e1d1-4b35-83d9-259d9e44f3a5" providerId="ADAL" clId="{0955E249-7B4E-4EAD-9329-9AB9620199A1}" dt="2024-06-19T01:52:29.184" v="445" actId="1076"/>
        <pc:sldMkLst>
          <pc:docMk/>
          <pc:sldMk cId="1511573168" sldId="265"/>
        </pc:sldMkLst>
        <pc:spChg chg="add mod">
          <ac:chgData name="Vagner Oliveira | TecSolutions" userId="da74f825-e1d1-4b35-83d9-259d9e44f3a5" providerId="ADAL" clId="{0955E249-7B4E-4EAD-9329-9AB9620199A1}" dt="2024-06-19T01:52:29.184" v="445" actId="1076"/>
          <ac:spMkLst>
            <pc:docMk/>
            <pc:sldMk cId="1511573168" sldId="265"/>
            <ac:spMk id="8" creationId="{4D534995-E1B9-A921-1EFE-366A9A7C7BF5}"/>
          </ac:spMkLst>
        </pc:spChg>
        <pc:spChg chg="add">
          <ac:chgData name="Vagner Oliveira | TecSolutions" userId="da74f825-e1d1-4b35-83d9-259d9e44f3a5" providerId="ADAL" clId="{0955E249-7B4E-4EAD-9329-9AB9620199A1}" dt="2024-06-19T01:22:33.023" v="32" actId="26606"/>
          <ac:spMkLst>
            <pc:docMk/>
            <pc:sldMk cId="1511573168" sldId="265"/>
            <ac:spMk id="11" creationId="{0B761509-3B9A-49A6-A84B-C3D86811697D}"/>
          </ac:spMkLst>
        </pc:spChg>
        <pc:spChg chg="add">
          <ac:chgData name="Vagner Oliveira | TecSolutions" userId="da74f825-e1d1-4b35-83d9-259d9e44f3a5" providerId="ADAL" clId="{0955E249-7B4E-4EAD-9329-9AB9620199A1}" dt="2024-06-19T01:22:33.023" v="32" actId="26606"/>
          <ac:spMkLst>
            <pc:docMk/>
            <pc:sldMk cId="1511573168" sldId="265"/>
            <ac:spMk id="13" creationId="{91DE43FD-EB47-414A-B0AB-169B0FFFA527}"/>
          </ac:spMkLst>
        </pc:spChg>
        <pc:grpChg chg="add">
          <ac:chgData name="Vagner Oliveira | TecSolutions" userId="da74f825-e1d1-4b35-83d9-259d9e44f3a5" providerId="ADAL" clId="{0955E249-7B4E-4EAD-9329-9AB9620199A1}" dt="2024-06-19T01:22:33.023" v="32" actId="26606"/>
          <ac:grpSpMkLst>
            <pc:docMk/>
            <pc:sldMk cId="1511573168" sldId="265"/>
            <ac:grpSpMk id="15" creationId="{D3706AFB-4AF0-430C-8FBE-C38C0F839661}"/>
          </ac:grpSpMkLst>
        </pc:grpChg>
        <pc:picChg chg="mod">
          <ac:chgData name="Vagner Oliveira | TecSolutions" userId="da74f825-e1d1-4b35-83d9-259d9e44f3a5" providerId="ADAL" clId="{0955E249-7B4E-4EAD-9329-9AB9620199A1}" dt="2024-06-19T01:51:56.440" v="429" actId="14100"/>
          <ac:picMkLst>
            <pc:docMk/>
            <pc:sldMk cId="1511573168" sldId="265"/>
            <ac:picMk id="5" creationId="{6860040A-2E22-1F52-5AEE-9F5B3058BC37}"/>
          </ac:picMkLst>
        </pc:picChg>
        <pc:picChg chg="add mod">
          <ac:chgData name="Vagner Oliveira | TecSolutions" userId="da74f825-e1d1-4b35-83d9-259d9e44f3a5" providerId="ADAL" clId="{0955E249-7B4E-4EAD-9329-9AB9620199A1}" dt="2024-06-19T01:19:46.826" v="14"/>
          <ac:picMkLst>
            <pc:docMk/>
            <pc:sldMk cId="1511573168" sldId="265"/>
            <ac:picMk id="6" creationId="{6F386B76-83E8-0B67-8917-78A67FA46F2D}"/>
          </ac:picMkLst>
        </pc:picChg>
      </pc:sldChg>
      <pc:sldChg chg="addSp delSp modSp mod setBg delDesignElem chgLayout">
        <pc:chgData name="Vagner Oliveira | TecSolutions" userId="da74f825-e1d1-4b35-83d9-259d9e44f3a5" providerId="ADAL" clId="{0955E249-7B4E-4EAD-9329-9AB9620199A1}" dt="2024-06-19T01:59:51.148" v="551" actId="14100"/>
        <pc:sldMkLst>
          <pc:docMk/>
          <pc:sldMk cId="4103883431" sldId="266"/>
        </pc:sldMkLst>
        <pc:spChg chg="add del mod ord">
          <ac:chgData name="Vagner Oliveira | TecSolutions" userId="da74f825-e1d1-4b35-83d9-259d9e44f3a5" providerId="ADAL" clId="{0955E249-7B4E-4EAD-9329-9AB9620199A1}" dt="2024-06-19T01:21:19.799" v="24" actId="6264"/>
          <ac:spMkLst>
            <pc:docMk/>
            <pc:sldMk cId="4103883431" sldId="266"/>
            <ac:spMk id="11" creationId="{E40AD3D3-3901-C7E0-799C-FF2CA011583C}"/>
          </ac:spMkLst>
        </pc:spChg>
        <pc:spChg chg="add del mod ord">
          <ac:chgData name="Vagner Oliveira | TecSolutions" userId="da74f825-e1d1-4b35-83d9-259d9e44f3a5" providerId="ADAL" clId="{0955E249-7B4E-4EAD-9329-9AB9620199A1}" dt="2024-06-19T01:21:19.799" v="24" actId="6264"/>
          <ac:spMkLst>
            <pc:docMk/>
            <pc:sldMk cId="4103883431" sldId="266"/>
            <ac:spMk id="12" creationId="{F5D188EA-2185-AA19-F80D-AFE80105EED3}"/>
          </ac:spMkLst>
        </pc:spChg>
        <pc:spChg chg="add mod">
          <ac:chgData name="Vagner Oliveira | TecSolutions" userId="da74f825-e1d1-4b35-83d9-259d9e44f3a5" providerId="ADAL" clId="{0955E249-7B4E-4EAD-9329-9AB9620199A1}" dt="2024-06-19T01:59:51.148" v="551" actId="14100"/>
          <ac:spMkLst>
            <pc:docMk/>
            <pc:sldMk cId="4103883431" sldId="266"/>
            <ac:spMk id="14" creationId="{DEA8643D-38CA-C373-9ADC-290B6A2EE162}"/>
          </ac:spMkLst>
        </pc:spChg>
        <pc:spChg chg="add del">
          <ac:chgData name="Vagner Oliveira | TecSolutions" userId="da74f825-e1d1-4b35-83d9-259d9e44f3a5" providerId="ADAL" clId="{0955E249-7B4E-4EAD-9329-9AB9620199A1}" dt="2024-06-19T01:20:11.881" v="17" actId="26606"/>
          <ac:spMkLst>
            <pc:docMk/>
            <pc:sldMk cId="4103883431" sldId="266"/>
            <ac:spMk id="15" creationId="{B649E800-A5C8-49A0-A453-ED537DA3156A}"/>
          </ac:spMkLst>
        </pc:spChg>
        <pc:spChg chg="add del">
          <ac:chgData name="Vagner Oliveira | TecSolutions" userId="da74f825-e1d1-4b35-83d9-259d9e44f3a5" providerId="ADAL" clId="{0955E249-7B4E-4EAD-9329-9AB9620199A1}" dt="2024-06-19T01:20:11.881" v="17" actId="26606"/>
          <ac:spMkLst>
            <pc:docMk/>
            <pc:sldMk cId="4103883431" sldId="266"/>
            <ac:spMk id="17" creationId="{8BA67DD7-B75D-4A30-90A4-EEA9F64AF11B}"/>
          </ac:spMkLst>
        </pc:spChg>
        <pc:spChg chg="add del">
          <ac:chgData name="Vagner Oliveira | TecSolutions" userId="da74f825-e1d1-4b35-83d9-259d9e44f3a5" providerId="ADAL" clId="{0955E249-7B4E-4EAD-9329-9AB9620199A1}" dt="2024-06-19T01:21:19.799" v="24" actId="6264"/>
          <ac:spMkLst>
            <pc:docMk/>
            <pc:sldMk cId="4103883431" sldId="266"/>
            <ac:spMk id="23" creationId="{0B761509-3B9A-49A6-A84B-C3D86811697D}"/>
          </ac:spMkLst>
        </pc:spChg>
        <pc:spChg chg="add del">
          <ac:chgData name="Vagner Oliveira | TecSolutions" userId="da74f825-e1d1-4b35-83d9-259d9e44f3a5" providerId="ADAL" clId="{0955E249-7B4E-4EAD-9329-9AB9620199A1}" dt="2024-06-19T01:21:19.799" v="24" actId="6264"/>
          <ac:spMkLst>
            <pc:docMk/>
            <pc:sldMk cId="4103883431" sldId="266"/>
            <ac:spMk id="24" creationId="{91DE43FD-EB47-414A-B0AB-169B0FFFA527}"/>
          </ac:spMkLst>
        </pc:spChg>
        <pc:grpChg chg="add del">
          <ac:chgData name="Vagner Oliveira | TecSolutions" userId="da74f825-e1d1-4b35-83d9-259d9e44f3a5" providerId="ADAL" clId="{0955E249-7B4E-4EAD-9329-9AB9620199A1}" dt="2024-06-19T01:20:11.881" v="17" actId="26606"/>
          <ac:grpSpMkLst>
            <pc:docMk/>
            <pc:sldMk cId="4103883431" sldId="266"/>
            <ac:grpSpMk id="19" creationId="{E8C5FC48-0A3C-4D6D-A0D5-EEE93213DBBE}"/>
          </ac:grpSpMkLst>
        </pc:grpChg>
        <pc:grpChg chg="add del">
          <ac:chgData name="Vagner Oliveira | TecSolutions" userId="da74f825-e1d1-4b35-83d9-259d9e44f3a5" providerId="ADAL" clId="{0955E249-7B4E-4EAD-9329-9AB9620199A1}" dt="2024-06-19T01:21:19.799" v="24" actId="6264"/>
          <ac:grpSpMkLst>
            <pc:docMk/>
            <pc:sldMk cId="4103883431" sldId="266"/>
            <ac:grpSpMk id="25" creationId="{D3706AFB-4AF0-430C-8FBE-C38C0F839661}"/>
          </ac:grpSpMkLst>
        </pc:grpChg>
        <pc:picChg chg="mod">
          <ac:chgData name="Vagner Oliveira | TecSolutions" userId="da74f825-e1d1-4b35-83d9-259d9e44f3a5" providerId="ADAL" clId="{0955E249-7B4E-4EAD-9329-9AB9620199A1}" dt="2024-06-19T01:53:29.128" v="450" actId="14100"/>
          <ac:picMkLst>
            <pc:docMk/>
            <pc:sldMk cId="4103883431" sldId="266"/>
            <ac:picMk id="9" creationId="{590031FE-E8C0-551D-535B-E119E0575256}"/>
          </ac:picMkLst>
        </pc:picChg>
        <pc:picChg chg="add mod">
          <ac:chgData name="Vagner Oliveira | TecSolutions" userId="da74f825-e1d1-4b35-83d9-259d9e44f3a5" providerId="ADAL" clId="{0955E249-7B4E-4EAD-9329-9AB9620199A1}" dt="2024-06-19T01:19:48.494" v="15"/>
          <ac:picMkLst>
            <pc:docMk/>
            <pc:sldMk cId="4103883431" sldId="266"/>
            <ac:picMk id="10" creationId="{5D77710A-E98C-07D2-DFDA-D4DBD9F0DE01}"/>
          </ac:picMkLst>
        </pc:picChg>
      </pc:sldChg>
      <pc:sldChg chg="addSp delSp modSp new mod">
        <pc:chgData name="Vagner Oliveira | TecSolutions" userId="da74f825-e1d1-4b35-83d9-259d9e44f3a5" providerId="ADAL" clId="{0955E249-7B4E-4EAD-9329-9AB9620199A1}" dt="2024-06-19T01:59:29.895" v="547" actId="20577"/>
        <pc:sldMkLst>
          <pc:docMk/>
          <pc:sldMk cId="2972194864" sldId="267"/>
        </pc:sldMkLst>
        <pc:spChg chg="del">
          <ac:chgData name="Vagner Oliveira | TecSolutions" userId="da74f825-e1d1-4b35-83d9-259d9e44f3a5" providerId="ADAL" clId="{0955E249-7B4E-4EAD-9329-9AB9620199A1}" dt="2024-06-19T01:54:31.818" v="467" actId="478"/>
          <ac:spMkLst>
            <pc:docMk/>
            <pc:sldMk cId="2972194864" sldId="267"/>
            <ac:spMk id="2" creationId="{A205E4E0-0A33-66CE-ACFD-90EF14891085}"/>
          </ac:spMkLst>
        </pc:spChg>
        <pc:spChg chg="del">
          <ac:chgData name="Vagner Oliveira | TecSolutions" userId="da74f825-e1d1-4b35-83d9-259d9e44f3a5" providerId="ADAL" clId="{0955E249-7B4E-4EAD-9329-9AB9620199A1}" dt="2024-06-19T01:54:31.818" v="467" actId="478"/>
          <ac:spMkLst>
            <pc:docMk/>
            <pc:sldMk cId="2972194864" sldId="267"/>
            <ac:spMk id="3" creationId="{9D7AECAB-F0F2-82A2-08A6-B0C438247DF4}"/>
          </ac:spMkLst>
        </pc:spChg>
        <pc:spChg chg="add">
          <ac:chgData name="Vagner Oliveira | TecSolutions" userId="da74f825-e1d1-4b35-83d9-259d9e44f3a5" providerId="ADAL" clId="{0955E249-7B4E-4EAD-9329-9AB9620199A1}" dt="2024-06-19T01:54:32.666" v="468"/>
          <ac:spMkLst>
            <pc:docMk/>
            <pc:sldMk cId="2972194864" sldId="267"/>
            <ac:spMk id="4" creationId="{B7CBA4A2-7FC7-6F62-F369-2F6CD0145B41}"/>
          </ac:spMkLst>
        </pc:spChg>
        <pc:spChg chg="add del mod">
          <ac:chgData name="Vagner Oliveira | TecSolutions" userId="da74f825-e1d1-4b35-83d9-259d9e44f3a5" providerId="ADAL" clId="{0955E249-7B4E-4EAD-9329-9AB9620199A1}" dt="2024-06-19T01:57:01.083" v="490"/>
          <ac:spMkLst>
            <pc:docMk/>
            <pc:sldMk cId="2972194864" sldId="267"/>
            <ac:spMk id="6" creationId="{1C6D4929-F9E1-23BD-F5D0-6573C09D4A0B}"/>
          </ac:spMkLst>
        </pc:spChg>
        <pc:spChg chg="add del mod">
          <ac:chgData name="Vagner Oliveira | TecSolutions" userId="da74f825-e1d1-4b35-83d9-259d9e44f3a5" providerId="ADAL" clId="{0955E249-7B4E-4EAD-9329-9AB9620199A1}" dt="2024-06-19T01:59:06.719" v="531" actId="26606"/>
          <ac:spMkLst>
            <pc:docMk/>
            <pc:sldMk cId="2972194864" sldId="267"/>
            <ac:spMk id="9" creationId="{C5E14E6E-3432-081D-B57D-6BCAE8FCC53F}"/>
          </ac:spMkLst>
        </pc:spChg>
        <pc:graphicFrameChg chg="add mod">
          <ac:chgData name="Vagner Oliveira | TecSolutions" userId="da74f825-e1d1-4b35-83d9-259d9e44f3a5" providerId="ADAL" clId="{0955E249-7B4E-4EAD-9329-9AB9620199A1}" dt="2024-06-19T01:59:29.895" v="547" actId="20577"/>
          <ac:graphicFrameMkLst>
            <pc:docMk/>
            <pc:sldMk cId="2972194864" sldId="267"/>
            <ac:graphicFrameMk id="11" creationId="{E69705E2-2AB8-E334-915D-9B23F683B8AB}"/>
          </ac:graphicFrameMkLst>
        </pc:graphicFrameChg>
        <pc:picChg chg="add mod">
          <ac:chgData name="Vagner Oliveira | TecSolutions" userId="da74f825-e1d1-4b35-83d9-259d9e44f3a5" providerId="ADAL" clId="{0955E249-7B4E-4EAD-9329-9AB9620199A1}" dt="2024-06-19T01:58:55.033" v="530" actId="1076"/>
          <ac:picMkLst>
            <pc:docMk/>
            <pc:sldMk cId="2972194864" sldId="267"/>
            <ac:picMk id="7" creationId="{3A66FA92-B2A3-1EF9-2093-CAFD7D7C37D2}"/>
          </ac:picMkLst>
        </pc:picChg>
      </pc:sldChg>
      <pc:sldChg chg="addSp delSp add del setBg delDesignElem">
        <pc:chgData name="Vagner Oliveira | TecSolutions" userId="da74f825-e1d1-4b35-83d9-259d9e44f3a5" providerId="ADAL" clId="{0955E249-7B4E-4EAD-9329-9AB9620199A1}" dt="2024-06-19T01:20:43.201" v="22"/>
        <pc:sldMkLst>
          <pc:docMk/>
          <pc:sldMk cId="3444917990" sldId="267"/>
        </pc:sldMkLst>
        <pc:spChg chg="add del">
          <ac:chgData name="Vagner Oliveira | TecSolutions" userId="da74f825-e1d1-4b35-83d9-259d9e44f3a5" providerId="ADAL" clId="{0955E249-7B4E-4EAD-9329-9AB9620199A1}" dt="2024-06-19T01:20:43.201" v="22"/>
          <ac:spMkLst>
            <pc:docMk/>
            <pc:sldMk cId="3444917990" sldId="267"/>
            <ac:spMk id="23" creationId="{0B761509-3B9A-49A6-A84B-C3D86811697D}"/>
          </ac:spMkLst>
        </pc:spChg>
        <pc:spChg chg="add del">
          <ac:chgData name="Vagner Oliveira | TecSolutions" userId="da74f825-e1d1-4b35-83d9-259d9e44f3a5" providerId="ADAL" clId="{0955E249-7B4E-4EAD-9329-9AB9620199A1}" dt="2024-06-19T01:20:43.201" v="22"/>
          <ac:spMkLst>
            <pc:docMk/>
            <pc:sldMk cId="3444917990" sldId="267"/>
            <ac:spMk id="24" creationId="{91DE43FD-EB47-414A-B0AB-169B0FFFA527}"/>
          </ac:spMkLst>
        </pc:spChg>
        <pc:grpChg chg="add del">
          <ac:chgData name="Vagner Oliveira | TecSolutions" userId="da74f825-e1d1-4b35-83d9-259d9e44f3a5" providerId="ADAL" clId="{0955E249-7B4E-4EAD-9329-9AB9620199A1}" dt="2024-06-19T01:20:43.201" v="22"/>
          <ac:grpSpMkLst>
            <pc:docMk/>
            <pc:sldMk cId="3444917990" sldId="267"/>
            <ac:grpSpMk id="25" creationId="{D3706AFB-4AF0-430C-8FBE-C38C0F839661}"/>
          </ac:grpSpMkLst>
        </pc:grpChg>
      </pc:sldChg>
      <pc:sldMasterChg chg="setBg modSldLayout">
        <pc:chgData name="Vagner Oliveira | TecSolutions" userId="da74f825-e1d1-4b35-83d9-259d9e44f3a5" providerId="ADAL" clId="{0955E249-7B4E-4EAD-9329-9AB9620199A1}" dt="2024-06-19T01:21:56.035" v="25"/>
        <pc:sldMasterMkLst>
          <pc:docMk/>
          <pc:sldMasterMk cId="111508183" sldId="2147483648"/>
        </pc:sldMasterMkLst>
        <pc:sldLayoutChg chg="setBg">
          <pc:chgData name="Vagner Oliveira | TecSolutions" userId="da74f825-e1d1-4b35-83d9-259d9e44f3a5" providerId="ADAL" clId="{0955E249-7B4E-4EAD-9329-9AB9620199A1}" dt="2024-06-19T01:21:56.035" v="25"/>
          <pc:sldLayoutMkLst>
            <pc:docMk/>
            <pc:sldMasterMk cId="111508183" sldId="2147483648"/>
            <pc:sldLayoutMk cId="3339416851" sldId="2147483649"/>
          </pc:sldLayoutMkLst>
        </pc:sldLayoutChg>
        <pc:sldLayoutChg chg="setBg">
          <pc:chgData name="Vagner Oliveira | TecSolutions" userId="da74f825-e1d1-4b35-83d9-259d9e44f3a5" providerId="ADAL" clId="{0955E249-7B4E-4EAD-9329-9AB9620199A1}" dt="2024-06-19T01:21:56.035" v="25"/>
          <pc:sldLayoutMkLst>
            <pc:docMk/>
            <pc:sldMasterMk cId="111508183" sldId="2147483648"/>
            <pc:sldLayoutMk cId="962405758" sldId="2147483650"/>
          </pc:sldLayoutMkLst>
        </pc:sldLayoutChg>
        <pc:sldLayoutChg chg="setBg">
          <pc:chgData name="Vagner Oliveira | TecSolutions" userId="da74f825-e1d1-4b35-83d9-259d9e44f3a5" providerId="ADAL" clId="{0955E249-7B4E-4EAD-9329-9AB9620199A1}" dt="2024-06-19T01:21:56.035" v="25"/>
          <pc:sldLayoutMkLst>
            <pc:docMk/>
            <pc:sldMasterMk cId="111508183" sldId="2147483648"/>
            <pc:sldLayoutMk cId="2824523455" sldId="2147483651"/>
          </pc:sldLayoutMkLst>
        </pc:sldLayoutChg>
        <pc:sldLayoutChg chg="setBg">
          <pc:chgData name="Vagner Oliveira | TecSolutions" userId="da74f825-e1d1-4b35-83d9-259d9e44f3a5" providerId="ADAL" clId="{0955E249-7B4E-4EAD-9329-9AB9620199A1}" dt="2024-06-19T01:21:56.035" v="25"/>
          <pc:sldLayoutMkLst>
            <pc:docMk/>
            <pc:sldMasterMk cId="111508183" sldId="2147483648"/>
            <pc:sldLayoutMk cId="1897540959" sldId="2147483652"/>
          </pc:sldLayoutMkLst>
        </pc:sldLayoutChg>
        <pc:sldLayoutChg chg="setBg">
          <pc:chgData name="Vagner Oliveira | TecSolutions" userId="da74f825-e1d1-4b35-83d9-259d9e44f3a5" providerId="ADAL" clId="{0955E249-7B4E-4EAD-9329-9AB9620199A1}" dt="2024-06-19T01:21:56.035" v="25"/>
          <pc:sldLayoutMkLst>
            <pc:docMk/>
            <pc:sldMasterMk cId="111508183" sldId="2147483648"/>
            <pc:sldLayoutMk cId="2965912507" sldId="2147483653"/>
          </pc:sldLayoutMkLst>
        </pc:sldLayoutChg>
        <pc:sldLayoutChg chg="setBg">
          <pc:chgData name="Vagner Oliveira | TecSolutions" userId="da74f825-e1d1-4b35-83d9-259d9e44f3a5" providerId="ADAL" clId="{0955E249-7B4E-4EAD-9329-9AB9620199A1}" dt="2024-06-19T01:21:56.035" v="25"/>
          <pc:sldLayoutMkLst>
            <pc:docMk/>
            <pc:sldMasterMk cId="111508183" sldId="2147483648"/>
            <pc:sldLayoutMk cId="3599299479" sldId="2147483654"/>
          </pc:sldLayoutMkLst>
        </pc:sldLayoutChg>
        <pc:sldLayoutChg chg="setBg">
          <pc:chgData name="Vagner Oliveira | TecSolutions" userId="da74f825-e1d1-4b35-83d9-259d9e44f3a5" providerId="ADAL" clId="{0955E249-7B4E-4EAD-9329-9AB9620199A1}" dt="2024-06-19T01:21:56.035" v="25"/>
          <pc:sldLayoutMkLst>
            <pc:docMk/>
            <pc:sldMasterMk cId="111508183" sldId="2147483648"/>
            <pc:sldLayoutMk cId="1129281401" sldId="2147483655"/>
          </pc:sldLayoutMkLst>
        </pc:sldLayoutChg>
        <pc:sldLayoutChg chg="setBg">
          <pc:chgData name="Vagner Oliveira | TecSolutions" userId="da74f825-e1d1-4b35-83d9-259d9e44f3a5" providerId="ADAL" clId="{0955E249-7B4E-4EAD-9329-9AB9620199A1}" dt="2024-06-19T01:21:56.035" v="25"/>
          <pc:sldLayoutMkLst>
            <pc:docMk/>
            <pc:sldMasterMk cId="111508183" sldId="2147483648"/>
            <pc:sldLayoutMk cId="1439924636" sldId="2147483656"/>
          </pc:sldLayoutMkLst>
        </pc:sldLayoutChg>
        <pc:sldLayoutChg chg="setBg">
          <pc:chgData name="Vagner Oliveira | TecSolutions" userId="da74f825-e1d1-4b35-83d9-259d9e44f3a5" providerId="ADAL" clId="{0955E249-7B4E-4EAD-9329-9AB9620199A1}" dt="2024-06-19T01:21:56.035" v="25"/>
          <pc:sldLayoutMkLst>
            <pc:docMk/>
            <pc:sldMasterMk cId="111508183" sldId="2147483648"/>
            <pc:sldLayoutMk cId="2062500727" sldId="2147483657"/>
          </pc:sldLayoutMkLst>
        </pc:sldLayoutChg>
        <pc:sldLayoutChg chg="setBg">
          <pc:chgData name="Vagner Oliveira | TecSolutions" userId="da74f825-e1d1-4b35-83d9-259d9e44f3a5" providerId="ADAL" clId="{0955E249-7B4E-4EAD-9329-9AB9620199A1}" dt="2024-06-19T01:21:56.035" v="25"/>
          <pc:sldLayoutMkLst>
            <pc:docMk/>
            <pc:sldMasterMk cId="111508183" sldId="2147483648"/>
            <pc:sldLayoutMk cId="2617209623" sldId="2147483658"/>
          </pc:sldLayoutMkLst>
        </pc:sldLayoutChg>
        <pc:sldLayoutChg chg="setBg">
          <pc:chgData name="Vagner Oliveira | TecSolutions" userId="da74f825-e1d1-4b35-83d9-259d9e44f3a5" providerId="ADAL" clId="{0955E249-7B4E-4EAD-9329-9AB9620199A1}" dt="2024-06-19T01:21:56.035" v="25"/>
          <pc:sldLayoutMkLst>
            <pc:docMk/>
            <pc:sldMasterMk cId="111508183" sldId="2147483648"/>
            <pc:sldLayoutMk cId="2225211749" sldId="2147483659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ED4D06-6884-4605-B22D-EF08B8EAFAD7}" type="doc">
      <dgm:prSet loTypeId="urn:microsoft.com/office/officeart/2005/8/layout/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5452523-4CD5-4D89-BA39-9B76F3F3FF9E}">
      <dgm:prSet/>
      <dgm:spPr/>
      <dgm:t>
        <a:bodyPr/>
        <a:lstStyle/>
        <a:p>
          <a:r>
            <a:rPr lang="pt-BR" b="1" dirty="0"/>
            <a:t>Sumário</a:t>
          </a:r>
          <a:endParaRPr lang="en-US" dirty="0"/>
        </a:p>
      </dgm:t>
    </dgm:pt>
    <dgm:pt modelId="{A60EA771-7F1F-4E7E-AC5C-E304EC98E542}" type="parTrans" cxnId="{813CBBCE-D881-4A10-B266-85AA507F346F}">
      <dgm:prSet/>
      <dgm:spPr/>
      <dgm:t>
        <a:bodyPr/>
        <a:lstStyle/>
        <a:p>
          <a:endParaRPr lang="en-US"/>
        </a:p>
      </dgm:t>
    </dgm:pt>
    <dgm:pt modelId="{74AEE63E-959A-4E5E-B18F-D194DEBB686E}" type="sibTrans" cxnId="{813CBBCE-D881-4A10-B266-85AA507F346F}">
      <dgm:prSet/>
      <dgm:spPr/>
      <dgm:t>
        <a:bodyPr/>
        <a:lstStyle/>
        <a:p>
          <a:endParaRPr lang="en-US"/>
        </a:p>
      </dgm:t>
    </dgm:pt>
    <dgm:pt modelId="{FB681FEC-0D73-4BC0-8F90-126AE500C74A}">
      <dgm:prSet/>
      <dgm:spPr/>
      <dgm:t>
        <a:bodyPr/>
        <a:lstStyle/>
        <a:p>
          <a:r>
            <a:rPr lang="pt-BR" b="1" dirty="0"/>
            <a:t>Título:</a:t>
          </a:r>
          <a:r>
            <a:rPr lang="pt-BR" dirty="0"/>
            <a:t> Projeto Peso Perfil</a:t>
          </a:r>
          <a:endParaRPr lang="en-US" dirty="0"/>
        </a:p>
      </dgm:t>
    </dgm:pt>
    <dgm:pt modelId="{FC223503-7F32-4737-8A77-B848705EB5E7}" type="parTrans" cxnId="{C2A90138-9067-4919-9587-54964089923E}">
      <dgm:prSet/>
      <dgm:spPr/>
      <dgm:t>
        <a:bodyPr/>
        <a:lstStyle/>
        <a:p>
          <a:endParaRPr lang="en-US"/>
        </a:p>
      </dgm:t>
    </dgm:pt>
    <dgm:pt modelId="{0B385925-2801-4E70-8743-0FF447286AF3}" type="sibTrans" cxnId="{C2A90138-9067-4919-9587-54964089923E}">
      <dgm:prSet/>
      <dgm:spPr/>
      <dgm:t>
        <a:bodyPr/>
        <a:lstStyle/>
        <a:p>
          <a:endParaRPr lang="en-US"/>
        </a:p>
      </dgm:t>
    </dgm:pt>
    <dgm:pt modelId="{9746C3EF-51F0-4123-98B9-E06D3CB97054}">
      <dgm:prSet/>
      <dgm:spPr/>
      <dgm:t>
        <a:bodyPr/>
        <a:lstStyle/>
        <a:p>
          <a:r>
            <a:rPr lang="pt-BR" b="1"/>
            <a:t>Conteúdo:</a:t>
          </a:r>
          <a:endParaRPr lang="en-US"/>
        </a:p>
      </dgm:t>
    </dgm:pt>
    <dgm:pt modelId="{508F2A1E-F3D6-4ED0-82EB-16AFC0172580}" type="parTrans" cxnId="{5D198164-72F1-49E6-8426-9E4FE23AFEC8}">
      <dgm:prSet/>
      <dgm:spPr/>
      <dgm:t>
        <a:bodyPr/>
        <a:lstStyle/>
        <a:p>
          <a:endParaRPr lang="en-US"/>
        </a:p>
      </dgm:t>
    </dgm:pt>
    <dgm:pt modelId="{3D78A968-F64B-4879-AA22-39B2D9D21301}" type="sibTrans" cxnId="{5D198164-72F1-49E6-8426-9E4FE23AFEC8}">
      <dgm:prSet/>
      <dgm:spPr/>
      <dgm:t>
        <a:bodyPr/>
        <a:lstStyle/>
        <a:p>
          <a:endParaRPr lang="en-US"/>
        </a:p>
      </dgm:t>
    </dgm:pt>
    <dgm:pt modelId="{33A423B8-98DE-48BE-A2E1-101BAD29C464}">
      <dgm:prSet/>
      <dgm:spPr/>
      <dgm:t>
        <a:bodyPr/>
        <a:lstStyle/>
        <a:p>
          <a:r>
            <a:rPr lang="pt-BR"/>
            <a:t>Tela de Início</a:t>
          </a:r>
          <a:endParaRPr lang="en-US"/>
        </a:p>
      </dgm:t>
    </dgm:pt>
    <dgm:pt modelId="{8B7A8143-DB02-42C4-A96F-C99E5D347CDB}" type="parTrans" cxnId="{422BFA28-3B9F-4047-8CD4-09563FDC0251}">
      <dgm:prSet/>
      <dgm:spPr/>
      <dgm:t>
        <a:bodyPr/>
        <a:lstStyle/>
        <a:p>
          <a:endParaRPr lang="en-US"/>
        </a:p>
      </dgm:t>
    </dgm:pt>
    <dgm:pt modelId="{E961B224-447E-4316-BD3D-F6A25F7EBE23}" type="sibTrans" cxnId="{422BFA28-3B9F-4047-8CD4-09563FDC0251}">
      <dgm:prSet/>
      <dgm:spPr/>
      <dgm:t>
        <a:bodyPr/>
        <a:lstStyle/>
        <a:p>
          <a:endParaRPr lang="en-US"/>
        </a:p>
      </dgm:t>
    </dgm:pt>
    <dgm:pt modelId="{5574A6EC-2A07-4847-9446-839DB47DFEA5}">
      <dgm:prSet/>
      <dgm:spPr/>
      <dgm:t>
        <a:bodyPr/>
        <a:lstStyle/>
        <a:p>
          <a:r>
            <a:rPr lang="pt-BR"/>
            <a:t>Tela de Login</a:t>
          </a:r>
          <a:endParaRPr lang="en-US"/>
        </a:p>
      </dgm:t>
    </dgm:pt>
    <dgm:pt modelId="{CBF49535-3BC7-48FB-A49A-4A09BEED5971}" type="parTrans" cxnId="{363B31D3-4E66-447D-9565-7076F9F5FE4E}">
      <dgm:prSet/>
      <dgm:spPr/>
      <dgm:t>
        <a:bodyPr/>
        <a:lstStyle/>
        <a:p>
          <a:endParaRPr lang="en-US"/>
        </a:p>
      </dgm:t>
    </dgm:pt>
    <dgm:pt modelId="{156A2C25-78FB-4AA5-BE35-06DE7E7FFAD5}" type="sibTrans" cxnId="{363B31D3-4E66-447D-9565-7076F9F5FE4E}">
      <dgm:prSet/>
      <dgm:spPr/>
      <dgm:t>
        <a:bodyPr/>
        <a:lstStyle/>
        <a:p>
          <a:endParaRPr lang="en-US"/>
        </a:p>
      </dgm:t>
    </dgm:pt>
    <dgm:pt modelId="{C7C5F44A-AE2C-4231-BDE5-667E8D864102}">
      <dgm:prSet/>
      <dgm:spPr/>
      <dgm:t>
        <a:bodyPr/>
        <a:lstStyle/>
        <a:p>
          <a:r>
            <a:rPr lang="pt-BR"/>
            <a:t>Tela de Cadastro</a:t>
          </a:r>
          <a:endParaRPr lang="en-US"/>
        </a:p>
      </dgm:t>
    </dgm:pt>
    <dgm:pt modelId="{798EFC10-E1E8-459E-ADE3-128D628872C9}" type="parTrans" cxnId="{8595CC34-609C-4B31-9583-AF999694B3BA}">
      <dgm:prSet/>
      <dgm:spPr/>
      <dgm:t>
        <a:bodyPr/>
        <a:lstStyle/>
        <a:p>
          <a:endParaRPr lang="en-US"/>
        </a:p>
      </dgm:t>
    </dgm:pt>
    <dgm:pt modelId="{5319F694-2EB4-4A61-B738-7DCBEA02A863}" type="sibTrans" cxnId="{8595CC34-609C-4B31-9583-AF999694B3BA}">
      <dgm:prSet/>
      <dgm:spPr/>
      <dgm:t>
        <a:bodyPr/>
        <a:lstStyle/>
        <a:p>
          <a:endParaRPr lang="en-US"/>
        </a:p>
      </dgm:t>
    </dgm:pt>
    <dgm:pt modelId="{EB1B6C1C-A129-403D-B2ED-051DA2218563}">
      <dgm:prSet/>
      <dgm:spPr/>
      <dgm:t>
        <a:bodyPr/>
        <a:lstStyle/>
        <a:p>
          <a:r>
            <a:rPr lang="pt-BR"/>
            <a:t>Tela Home</a:t>
          </a:r>
          <a:endParaRPr lang="en-US"/>
        </a:p>
      </dgm:t>
    </dgm:pt>
    <dgm:pt modelId="{6DD7C2C9-7923-4844-97FB-93680B88CAB1}" type="parTrans" cxnId="{AC134544-2D92-4E81-9CBD-46816F064359}">
      <dgm:prSet/>
      <dgm:spPr/>
      <dgm:t>
        <a:bodyPr/>
        <a:lstStyle/>
        <a:p>
          <a:endParaRPr lang="en-US"/>
        </a:p>
      </dgm:t>
    </dgm:pt>
    <dgm:pt modelId="{878B0E3A-9940-4FEE-BD9C-A544345BD66E}" type="sibTrans" cxnId="{AC134544-2D92-4E81-9CBD-46816F064359}">
      <dgm:prSet/>
      <dgm:spPr/>
      <dgm:t>
        <a:bodyPr/>
        <a:lstStyle/>
        <a:p>
          <a:endParaRPr lang="en-US"/>
        </a:p>
      </dgm:t>
    </dgm:pt>
    <dgm:pt modelId="{26F08992-807D-4302-8958-376D0BA2FDEF}">
      <dgm:prSet/>
      <dgm:spPr/>
      <dgm:t>
        <a:bodyPr/>
        <a:lstStyle/>
        <a:p>
          <a:r>
            <a:rPr lang="pt-BR"/>
            <a:t>Tela com Pesagem e Editar e Alterar Peso</a:t>
          </a:r>
          <a:endParaRPr lang="en-US"/>
        </a:p>
      </dgm:t>
    </dgm:pt>
    <dgm:pt modelId="{6B6E6B18-5C9E-490F-8D5F-FDDC7BA69598}" type="parTrans" cxnId="{8EA16B0A-2C0D-4CED-A33D-7E265327684D}">
      <dgm:prSet/>
      <dgm:spPr/>
      <dgm:t>
        <a:bodyPr/>
        <a:lstStyle/>
        <a:p>
          <a:endParaRPr lang="en-US"/>
        </a:p>
      </dgm:t>
    </dgm:pt>
    <dgm:pt modelId="{75F71C8C-96D1-45A3-AD85-FEC9FB08963C}" type="sibTrans" cxnId="{8EA16B0A-2C0D-4CED-A33D-7E265327684D}">
      <dgm:prSet/>
      <dgm:spPr/>
      <dgm:t>
        <a:bodyPr/>
        <a:lstStyle/>
        <a:p>
          <a:endParaRPr lang="en-US"/>
        </a:p>
      </dgm:t>
    </dgm:pt>
    <dgm:pt modelId="{D892099C-16A1-4E8C-AF48-67C018346F50}">
      <dgm:prSet/>
      <dgm:spPr/>
      <dgm:t>
        <a:bodyPr/>
        <a:lstStyle/>
        <a:p>
          <a:r>
            <a:rPr lang="pt-BR"/>
            <a:t>Tela de Medição</a:t>
          </a:r>
          <a:endParaRPr lang="en-US"/>
        </a:p>
      </dgm:t>
    </dgm:pt>
    <dgm:pt modelId="{FEA8B790-A6A0-4A27-8750-C810677B6177}" type="parTrans" cxnId="{796BA769-C96C-4FE1-B0B6-530B1E7DA39D}">
      <dgm:prSet/>
      <dgm:spPr/>
      <dgm:t>
        <a:bodyPr/>
        <a:lstStyle/>
        <a:p>
          <a:endParaRPr lang="en-US"/>
        </a:p>
      </dgm:t>
    </dgm:pt>
    <dgm:pt modelId="{B4E5E76F-492B-42E7-97E6-1F1A18F04675}" type="sibTrans" cxnId="{796BA769-C96C-4FE1-B0B6-530B1E7DA39D}">
      <dgm:prSet/>
      <dgm:spPr/>
      <dgm:t>
        <a:bodyPr/>
        <a:lstStyle/>
        <a:p>
          <a:endParaRPr lang="en-US"/>
        </a:p>
      </dgm:t>
    </dgm:pt>
    <dgm:pt modelId="{2FE8A1AC-2814-484E-86E1-D97CD63C9C59}">
      <dgm:prSet/>
      <dgm:spPr/>
      <dgm:t>
        <a:bodyPr/>
        <a:lstStyle/>
        <a:p>
          <a:r>
            <a:rPr lang="pt-BR"/>
            <a:t>Tela de Editar Perfil</a:t>
          </a:r>
          <a:endParaRPr lang="en-US"/>
        </a:p>
      </dgm:t>
    </dgm:pt>
    <dgm:pt modelId="{AD1371B2-48FA-4C92-8583-C6D2C992E679}" type="parTrans" cxnId="{57BF0921-3C4C-4E56-9E48-C179FE9B53B1}">
      <dgm:prSet/>
      <dgm:spPr/>
      <dgm:t>
        <a:bodyPr/>
        <a:lstStyle/>
        <a:p>
          <a:endParaRPr lang="en-US"/>
        </a:p>
      </dgm:t>
    </dgm:pt>
    <dgm:pt modelId="{C298C39D-C57A-481A-9F7E-FE007D41EBBE}" type="sibTrans" cxnId="{57BF0921-3C4C-4E56-9E48-C179FE9B53B1}">
      <dgm:prSet/>
      <dgm:spPr/>
      <dgm:t>
        <a:bodyPr/>
        <a:lstStyle/>
        <a:p>
          <a:endParaRPr lang="en-US"/>
        </a:p>
      </dgm:t>
    </dgm:pt>
    <dgm:pt modelId="{249456DC-3A4C-46CC-BC8E-F9EFAEC1C8FB}">
      <dgm:prSet/>
      <dgm:spPr/>
      <dgm:t>
        <a:bodyPr/>
        <a:lstStyle/>
        <a:p>
          <a:r>
            <a:rPr lang="pt-BR"/>
            <a:t>Calculadora de IMC</a:t>
          </a:r>
          <a:endParaRPr lang="en-US"/>
        </a:p>
      </dgm:t>
    </dgm:pt>
    <dgm:pt modelId="{F9448244-17DB-4D5C-841B-08160CD6E2B8}" type="parTrans" cxnId="{B5B1C00E-2591-4EE0-9D52-E893B43A281F}">
      <dgm:prSet/>
      <dgm:spPr/>
      <dgm:t>
        <a:bodyPr/>
        <a:lstStyle/>
        <a:p>
          <a:endParaRPr lang="en-US"/>
        </a:p>
      </dgm:t>
    </dgm:pt>
    <dgm:pt modelId="{5AD5FC08-D84A-4B37-A506-5442E67368E4}" type="sibTrans" cxnId="{B5B1C00E-2591-4EE0-9D52-E893B43A281F}">
      <dgm:prSet/>
      <dgm:spPr/>
      <dgm:t>
        <a:bodyPr/>
        <a:lstStyle/>
        <a:p>
          <a:endParaRPr lang="en-US"/>
        </a:p>
      </dgm:t>
    </dgm:pt>
    <dgm:pt modelId="{5C9D73FA-BF57-4E77-AF8B-31328B76DE1B}">
      <dgm:prSet/>
      <dgm:spPr/>
      <dgm:t>
        <a:bodyPr/>
        <a:lstStyle/>
        <a:p>
          <a:r>
            <a:rPr lang="pt-BR"/>
            <a:t>Encerramento</a:t>
          </a:r>
          <a:endParaRPr lang="en-US"/>
        </a:p>
      </dgm:t>
    </dgm:pt>
    <dgm:pt modelId="{FD3441E2-0C32-4AAA-AB71-D86A305E8938}" type="parTrans" cxnId="{A56B15E3-E293-4191-9337-BBFEE7D08E7A}">
      <dgm:prSet/>
      <dgm:spPr/>
      <dgm:t>
        <a:bodyPr/>
        <a:lstStyle/>
        <a:p>
          <a:endParaRPr lang="en-US"/>
        </a:p>
      </dgm:t>
    </dgm:pt>
    <dgm:pt modelId="{BB961C48-346E-433E-8F15-992853EB129C}" type="sibTrans" cxnId="{A56B15E3-E293-4191-9337-BBFEE7D08E7A}">
      <dgm:prSet/>
      <dgm:spPr/>
      <dgm:t>
        <a:bodyPr/>
        <a:lstStyle/>
        <a:p>
          <a:endParaRPr lang="en-US"/>
        </a:p>
      </dgm:t>
    </dgm:pt>
    <dgm:pt modelId="{B69C90DB-FC45-45B6-8C2D-B104D9615CA9}" type="pres">
      <dgm:prSet presAssocID="{A5ED4D06-6884-4605-B22D-EF08B8EAFAD7}" presName="linear" presStyleCnt="0">
        <dgm:presLayoutVars>
          <dgm:dir/>
          <dgm:animLvl val="lvl"/>
          <dgm:resizeHandles val="exact"/>
        </dgm:presLayoutVars>
      </dgm:prSet>
      <dgm:spPr/>
    </dgm:pt>
    <dgm:pt modelId="{D8D3BB95-586A-43FF-9083-F3D91B8D5384}" type="pres">
      <dgm:prSet presAssocID="{75452523-4CD5-4D89-BA39-9B76F3F3FF9E}" presName="parentLin" presStyleCnt="0"/>
      <dgm:spPr/>
    </dgm:pt>
    <dgm:pt modelId="{B896F6B6-D26F-4411-A853-30711C7C593E}" type="pres">
      <dgm:prSet presAssocID="{75452523-4CD5-4D89-BA39-9B76F3F3FF9E}" presName="parentLeftMargin" presStyleLbl="node1" presStyleIdx="0" presStyleCnt="3"/>
      <dgm:spPr/>
    </dgm:pt>
    <dgm:pt modelId="{FF822AA6-8E47-4BFB-A4E3-B9BA4C30AB19}" type="pres">
      <dgm:prSet presAssocID="{75452523-4CD5-4D89-BA39-9B76F3F3FF9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AD97B56-62C3-4D74-9D52-D3F9592F22DD}" type="pres">
      <dgm:prSet presAssocID="{75452523-4CD5-4D89-BA39-9B76F3F3FF9E}" presName="negativeSpace" presStyleCnt="0"/>
      <dgm:spPr/>
    </dgm:pt>
    <dgm:pt modelId="{711E56A4-A325-46C1-B2D5-9E9FF03FB5A4}" type="pres">
      <dgm:prSet presAssocID="{75452523-4CD5-4D89-BA39-9B76F3F3FF9E}" presName="childText" presStyleLbl="conFgAcc1" presStyleIdx="0" presStyleCnt="3">
        <dgm:presLayoutVars>
          <dgm:bulletEnabled val="1"/>
        </dgm:presLayoutVars>
      </dgm:prSet>
      <dgm:spPr/>
    </dgm:pt>
    <dgm:pt modelId="{9B577873-F3D4-4E0D-9F97-0E86D279957B}" type="pres">
      <dgm:prSet presAssocID="{74AEE63E-959A-4E5E-B18F-D194DEBB686E}" presName="spaceBetweenRectangles" presStyleCnt="0"/>
      <dgm:spPr/>
    </dgm:pt>
    <dgm:pt modelId="{6C6055AE-1A71-4AD3-8970-D3686FE35FDF}" type="pres">
      <dgm:prSet presAssocID="{FB681FEC-0D73-4BC0-8F90-126AE500C74A}" presName="parentLin" presStyleCnt="0"/>
      <dgm:spPr/>
    </dgm:pt>
    <dgm:pt modelId="{36A70006-2E40-426C-AB72-42EC72C7C908}" type="pres">
      <dgm:prSet presAssocID="{FB681FEC-0D73-4BC0-8F90-126AE500C74A}" presName="parentLeftMargin" presStyleLbl="node1" presStyleIdx="0" presStyleCnt="3"/>
      <dgm:spPr/>
    </dgm:pt>
    <dgm:pt modelId="{457D296E-045B-49C2-AB55-A13DD3BCB1D6}" type="pres">
      <dgm:prSet presAssocID="{FB681FEC-0D73-4BC0-8F90-126AE500C74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F4DD4F4-6D78-437F-AA05-3D6C9A6B0A1F}" type="pres">
      <dgm:prSet presAssocID="{FB681FEC-0D73-4BC0-8F90-126AE500C74A}" presName="negativeSpace" presStyleCnt="0"/>
      <dgm:spPr/>
    </dgm:pt>
    <dgm:pt modelId="{5C6D4348-180B-402F-BFFD-8C2CCC9EC393}" type="pres">
      <dgm:prSet presAssocID="{FB681FEC-0D73-4BC0-8F90-126AE500C74A}" presName="childText" presStyleLbl="conFgAcc1" presStyleIdx="1" presStyleCnt="3">
        <dgm:presLayoutVars>
          <dgm:bulletEnabled val="1"/>
        </dgm:presLayoutVars>
      </dgm:prSet>
      <dgm:spPr/>
    </dgm:pt>
    <dgm:pt modelId="{94F7D11D-E8CA-4269-A2D3-45F9E25203E1}" type="pres">
      <dgm:prSet presAssocID="{0B385925-2801-4E70-8743-0FF447286AF3}" presName="spaceBetweenRectangles" presStyleCnt="0"/>
      <dgm:spPr/>
    </dgm:pt>
    <dgm:pt modelId="{80B4878A-D68B-4AF7-8BF6-880AE4D5D3AD}" type="pres">
      <dgm:prSet presAssocID="{9746C3EF-51F0-4123-98B9-E06D3CB97054}" presName="parentLin" presStyleCnt="0"/>
      <dgm:spPr/>
    </dgm:pt>
    <dgm:pt modelId="{70F32274-010F-4970-BCB3-DB5E3ABBA1E2}" type="pres">
      <dgm:prSet presAssocID="{9746C3EF-51F0-4123-98B9-E06D3CB97054}" presName="parentLeftMargin" presStyleLbl="node1" presStyleIdx="1" presStyleCnt="3"/>
      <dgm:spPr/>
    </dgm:pt>
    <dgm:pt modelId="{A16B4B75-788E-4761-9723-E6D4186C603D}" type="pres">
      <dgm:prSet presAssocID="{9746C3EF-51F0-4123-98B9-E06D3CB97054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B65AB9CC-F314-4DB1-A7B9-563C74E1A175}" type="pres">
      <dgm:prSet presAssocID="{9746C3EF-51F0-4123-98B9-E06D3CB97054}" presName="negativeSpace" presStyleCnt="0"/>
      <dgm:spPr/>
    </dgm:pt>
    <dgm:pt modelId="{2DA9B284-0C93-40E4-939D-6D1EF95C8DF2}" type="pres">
      <dgm:prSet presAssocID="{9746C3EF-51F0-4123-98B9-E06D3CB97054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82D74909-3902-4903-9603-DA07203D1D6F}" type="presOf" srcId="{FB681FEC-0D73-4BC0-8F90-126AE500C74A}" destId="{36A70006-2E40-426C-AB72-42EC72C7C908}" srcOrd="0" destOrd="0" presId="urn:microsoft.com/office/officeart/2005/8/layout/list1"/>
    <dgm:cxn modelId="{8EA16B0A-2C0D-4CED-A33D-7E265327684D}" srcId="{9746C3EF-51F0-4123-98B9-E06D3CB97054}" destId="{26F08992-807D-4302-8958-376D0BA2FDEF}" srcOrd="4" destOrd="0" parTransId="{6B6E6B18-5C9E-490F-8D5F-FDDC7BA69598}" sibTransId="{75F71C8C-96D1-45A3-AD85-FEC9FB08963C}"/>
    <dgm:cxn modelId="{B5B1C00E-2591-4EE0-9D52-E893B43A281F}" srcId="{9746C3EF-51F0-4123-98B9-E06D3CB97054}" destId="{249456DC-3A4C-46CC-BC8E-F9EFAEC1C8FB}" srcOrd="7" destOrd="0" parTransId="{F9448244-17DB-4D5C-841B-08160CD6E2B8}" sibTransId="{5AD5FC08-D84A-4B37-A506-5442E67368E4}"/>
    <dgm:cxn modelId="{1C6FCB15-23F6-42C7-925F-CFA44A9A71BF}" type="presOf" srcId="{C7C5F44A-AE2C-4231-BDE5-667E8D864102}" destId="{2DA9B284-0C93-40E4-939D-6D1EF95C8DF2}" srcOrd="0" destOrd="2" presId="urn:microsoft.com/office/officeart/2005/8/layout/list1"/>
    <dgm:cxn modelId="{57BF0921-3C4C-4E56-9E48-C179FE9B53B1}" srcId="{9746C3EF-51F0-4123-98B9-E06D3CB97054}" destId="{2FE8A1AC-2814-484E-86E1-D97CD63C9C59}" srcOrd="6" destOrd="0" parTransId="{AD1371B2-48FA-4C92-8583-C6D2C992E679}" sibTransId="{C298C39D-C57A-481A-9F7E-FE007D41EBBE}"/>
    <dgm:cxn modelId="{422BFA28-3B9F-4047-8CD4-09563FDC0251}" srcId="{9746C3EF-51F0-4123-98B9-E06D3CB97054}" destId="{33A423B8-98DE-48BE-A2E1-101BAD29C464}" srcOrd="0" destOrd="0" parTransId="{8B7A8143-DB02-42C4-A96F-C99E5D347CDB}" sibTransId="{E961B224-447E-4316-BD3D-F6A25F7EBE23}"/>
    <dgm:cxn modelId="{DC00042A-51BB-4BE3-BA09-3772AF9C4512}" type="presOf" srcId="{EB1B6C1C-A129-403D-B2ED-051DA2218563}" destId="{2DA9B284-0C93-40E4-939D-6D1EF95C8DF2}" srcOrd="0" destOrd="3" presId="urn:microsoft.com/office/officeart/2005/8/layout/list1"/>
    <dgm:cxn modelId="{8595CC34-609C-4B31-9583-AF999694B3BA}" srcId="{9746C3EF-51F0-4123-98B9-E06D3CB97054}" destId="{C7C5F44A-AE2C-4231-BDE5-667E8D864102}" srcOrd="2" destOrd="0" parTransId="{798EFC10-E1E8-459E-ADE3-128D628872C9}" sibTransId="{5319F694-2EB4-4A61-B738-7DCBEA02A863}"/>
    <dgm:cxn modelId="{C2A90138-9067-4919-9587-54964089923E}" srcId="{A5ED4D06-6884-4605-B22D-EF08B8EAFAD7}" destId="{FB681FEC-0D73-4BC0-8F90-126AE500C74A}" srcOrd="1" destOrd="0" parTransId="{FC223503-7F32-4737-8A77-B848705EB5E7}" sibTransId="{0B385925-2801-4E70-8743-0FF447286AF3}"/>
    <dgm:cxn modelId="{AC134544-2D92-4E81-9CBD-46816F064359}" srcId="{9746C3EF-51F0-4123-98B9-E06D3CB97054}" destId="{EB1B6C1C-A129-403D-B2ED-051DA2218563}" srcOrd="3" destOrd="0" parTransId="{6DD7C2C9-7923-4844-97FB-93680B88CAB1}" sibTransId="{878B0E3A-9940-4FEE-BD9C-A544345BD66E}"/>
    <dgm:cxn modelId="{5D198164-72F1-49E6-8426-9E4FE23AFEC8}" srcId="{A5ED4D06-6884-4605-B22D-EF08B8EAFAD7}" destId="{9746C3EF-51F0-4123-98B9-E06D3CB97054}" srcOrd="2" destOrd="0" parTransId="{508F2A1E-F3D6-4ED0-82EB-16AFC0172580}" sibTransId="{3D78A968-F64B-4879-AA22-39B2D9D21301}"/>
    <dgm:cxn modelId="{113E7C69-3A08-488D-92F5-1D327132F813}" type="presOf" srcId="{249456DC-3A4C-46CC-BC8E-F9EFAEC1C8FB}" destId="{2DA9B284-0C93-40E4-939D-6D1EF95C8DF2}" srcOrd="0" destOrd="7" presId="urn:microsoft.com/office/officeart/2005/8/layout/list1"/>
    <dgm:cxn modelId="{796BA769-C96C-4FE1-B0B6-530B1E7DA39D}" srcId="{9746C3EF-51F0-4123-98B9-E06D3CB97054}" destId="{D892099C-16A1-4E8C-AF48-67C018346F50}" srcOrd="5" destOrd="0" parTransId="{FEA8B790-A6A0-4A27-8750-C810677B6177}" sibTransId="{B4E5E76F-492B-42E7-97E6-1F1A18F04675}"/>
    <dgm:cxn modelId="{E8332651-8D42-4E1C-8803-C7C5633B85E2}" type="presOf" srcId="{FB681FEC-0D73-4BC0-8F90-126AE500C74A}" destId="{457D296E-045B-49C2-AB55-A13DD3BCB1D6}" srcOrd="1" destOrd="0" presId="urn:microsoft.com/office/officeart/2005/8/layout/list1"/>
    <dgm:cxn modelId="{46374D52-E518-4EF3-B111-927F43049B1A}" type="presOf" srcId="{75452523-4CD5-4D89-BA39-9B76F3F3FF9E}" destId="{FF822AA6-8E47-4BFB-A4E3-B9BA4C30AB19}" srcOrd="1" destOrd="0" presId="urn:microsoft.com/office/officeart/2005/8/layout/list1"/>
    <dgm:cxn modelId="{9801B97A-7CA2-43FA-83AD-4FFD9CE538D4}" type="presOf" srcId="{A5ED4D06-6884-4605-B22D-EF08B8EAFAD7}" destId="{B69C90DB-FC45-45B6-8C2D-B104D9615CA9}" srcOrd="0" destOrd="0" presId="urn:microsoft.com/office/officeart/2005/8/layout/list1"/>
    <dgm:cxn modelId="{C5570E87-D1CF-4058-9DC2-3FF730188E86}" type="presOf" srcId="{33A423B8-98DE-48BE-A2E1-101BAD29C464}" destId="{2DA9B284-0C93-40E4-939D-6D1EF95C8DF2}" srcOrd="0" destOrd="0" presId="urn:microsoft.com/office/officeart/2005/8/layout/list1"/>
    <dgm:cxn modelId="{2EA6668A-CF1B-4A2D-9D2A-798A769F6907}" type="presOf" srcId="{2FE8A1AC-2814-484E-86E1-D97CD63C9C59}" destId="{2DA9B284-0C93-40E4-939D-6D1EF95C8DF2}" srcOrd="0" destOrd="6" presId="urn:microsoft.com/office/officeart/2005/8/layout/list1"/>
    <dgm:cxn modelId="{599F7693-36F2-4DF1-9E8D-0870FB4185C8}" type="presOf" srcId="{D892099C-16A1-4E8C-AF48-67C018346F50}" destId="{2DA9B284-0C93-40E4-939D-6D1EF95C8DF2}" srcOrd="0" destOrd="5" presId="urn:microsoft.com/office/officeart/2005/8/layout/list1"/>
    <dgm:cxn modelId="{2CCD8BB6-CFEA-4A2A-A4A9-427B76812999}" type="presOf" srcId="{75452523-4CD5-4D89-BA39-9B76F3F3FF9E}" destId="{B896F6B6-D26F-4411-A853-30711C7C593E}" srcOrd="0" destOrd="0" presId="urn:microsoft.com/office/officeart/2005/8/layout/list1"/>
    <dgm:cxn modelId="{4D1C57C5-C62C-474B-89D8-E4D0EB9E7DA2}" type="presOf" srcId="{5574A6EC-2A07-4847-9446-839DB47DFEA5}" destId="{2DA9B284-0C93-40E4-939D-6D1EF95C8DF2}" srcOrd="0" destOrd="1" presId="urn:microsoft.com/office/officeart/2005/8/layout/list1"/>
    <dgm:cxn modelId="{7219D6C7-4E41-48B6-A243-8663FA613459}" type="presOf" srcId="{5C9D73FA-BF57-4E77-AF8B-31328B76DE1B}" destId="{2DA9B284-0C93-40E4-939D-6D1EF95C8DF2}" srcOrd="0" destOrd="8" presId="urn:microsoft.com/office/officeart/2005/8/layout/list1"/>
    <dgm:cxn modelId="{813CBBCE-D881-4A10-B266-85AA507F346F}" srcId="{A5ED4D06-6884-4605-B22D-EF08B8EAFAD7}" destId="{75452523-4CD5-4D89-BA39-9B76F3F3FF9E}" srcOrd="0" destOrd="0" parTransId="{A60EA771-7F1F-4E7E-AC5C-E304EC98E542}" sibTransId="{74AEE63E-959A-4E5E-B18F-D194DEBB686E}"/>
    <dgm:cxn modelId="{363B31D3-4E66-447D-9565-7076F9F5FE4E}" srcId="{9746C3EF-51F0-4123-98B9-E06D3CB97054}" destId="{5574A6EC-2A07-4847-9446-839DB47DFEA5}" srcOrd="1" destOrd="0" parTransId="{CBF49535-3BC7-48FB-A49A-4A09BEED5971}" sibTransId="{156A2C25-78FB-4AA5-BE35-06DE7E7FFAD5}"/>
    <dgm:cxn modelId="{DBB76DDA-6872-4017-B2DE-D1985F89DD13}" type="presOf" srcId="{9746C3EF-51F0-4123-98B9-E06D3CB97054}" destId="{A16B4B75-788E-4761-9723-E6D4186C603D}" srcOrd="1" destOrd="0" presId="urn:microsoft.com/office/officeart/2005/8/layout/list1"/>
    <dgm:cxn modelId="{A56B15E3-E293-4191-9337-BBFEE7D08E7A}" srcId="{9746C3EF-51F0-4123-98B9-E06D3CB97054}" destId="{5C9D73FA-BF57-4E77-AF8B-31328B76DE1B}" srcOrd="8" destOrd="0" parTransId="{FD3441E2-0C32-4AAA-AB71-D86A305E8938}" sibTransId="{BB961C48-346E-433E-8F15-992853EB129C}"/>
    <dgm:cxn modelId="{B742E2ED-6959-49CE-B925-7569D1E63963}" type="presOf" srcId="{26F08992-807D-4302-8958-376D0BA2FDEF}" destId="{2DA9B284-0C93-40E4-939D-6D1EF95C8DF2}" srcOrd="0" destOrd="4" presId="urn:microsoft.com/office/officeart/2005/8/layout/list1"/>
    <dgm:cxn modelId="{0BEC08F1-689E-4B74-9D88-BA3DBA6E14B7}" type="presOf" srcId="{9746C3EF-51F0-4123-98B9-E06D3CB97054}" destId="{70F32274-010F-4970-BCB3-DB5E3ABBA1E2}" srcOrd="0" destOrd="0" presId="urn:microsoft.com/office/officeart/2005/8/layout/list1"/>
    <dgm:cxn modelId="{8CD9EA42-DF3E-479A-AF07-20DB6BC8CEF3}" type="presParOf" srcId="{B69C90DB-FC45-45B6-8C2D-B104D9615CA9}" destId="{D8D3BB95-586A-43FF-9083-F3D91B8D5384}" srcOrd="0" destOrd="0" presId="urn:microsoft.com/office/officeart/2005/8/layout/list1"/>
    <dgm:cxn modelId="{50CE931D-AF5E-4719-A414-4EDDA665D7F4}" type="presParOf" srcId="{D8D3BB95-586A-43FF-9083-F3D91B8D5384}" destId="{B896F6B6-D26F-4411-A853-30711C7C593E}" srcOrd="0" destOrd="0" presId="urn:microsoft.com/office/officeart/2005/8/layout/list1"/>
    <dgm:cxn modelId="{272F743F-D188-4ABE-ACD3-B620443C59C0}" type="presParOf" srcId="{D8D3BB95-586A-43FF-9083-F3D91B8D5384}" destId="{FF822AA6-8E47-4BFB-A4E3-B9BA4C30AB19}" srcOrd="1" destOrd="0" presId="urn:microsoft.com/office/officeart/2005/8/layout/list1"/>
    <dgm:cxn modelId="{4461EACD-2508-4FDE-9113-D1FBE1F4D618}" type="presParOf" srcId="{B69C90DB-FC45-45B6-8C2D-B104D9615CA9}" destId="{5AD97B56-62C3-4D74-9D52-D3F9592F22DD}" srcOrd="1" destOrd="0" presId="urn:microsoft.com/office/officeart/2005/8/layout/list1"/>
    <dgm:cxn modelId="{AF1F82A1-ED73-4C55-9AA9-5EBAAEBD8100}" type="presParOf" srcId="{B69C90DB-FC45-45B6-8C2D-B104D9615CA9}" destId="{711E56A4-A325-46C1-B2D5-9E9FF03FB5A4}" srcOrd="2" destOrd="0" presId="urn:microsoft.com/office/officeart/2005/8/layout/list1"/>
    <dgm:cxn modelId="{12F282BC-7C2C-4520-B5DD-306EA2934E9B}" type="presParOf" srcId="{B69C90DB-FC45-45B6-8C2D-B104D9615CA9}" destId="{9B577873-F3D4-4E0D-9F97-0E86D279957B}" srcOrd="3" destOrd="0" presId="urn:microsoft.com/office/officeart/2005/8/layout/list1"/>
    <dgm:cxn modelId="{78ADDB18-483B-4327-AF11-318D591EFEA5}" type="presParOf" srcId="{B69C90DB-FC45-45B6-8C2D-B104D9615CA9}" destId="{6C6055AE-1A71-4AD3-8970-D3686FE35FDF}" srcOrd="4" destOrd="0" presId="urn:microsoft.com/office/officeart/2005/8/layout/list1"/>
    <dgm:cxn modelId="{34ED0AC8-43B2-4BD7-8659-11C7BB98EF15}" type="presParOf" srcId="{6C6055AE-1A71-4AD3-8970-D3686FE35FDF}" destId="{36A70006-2E40-426C-AB72-42EC72C7C908}" srcOrd="0" destOrd="0" presId="urn:microsoft.com/office/officeart/2005/8/layout/list1"/>
    <dgm:cxn modelId="{39A3E47C-616D-4512-9664-2B7DFDEB0AB7}" type="presParOf" srcId="{6C6055AE-1A71-4AD3-8970-D3686FE35FDF}" destId="{457D296E-045B-49C2-AB55-A13DD3BCB1D6}" srcOrd="1" destOrd="0" presId="urn:microsoft.com/office/officeart/2005/8/layout/list1"/>
    <dgm:cxn modelId="{4DCEDC22-EC1E-4C36-9C7B-3A4E3094C5EA}" type="presParOf" srcId="{B69C90DB-FC45-45B6-8C2D-B104D9615CA9}" destId="{8F4DD4F4-6D78-437F-AA05-3D6C9A6B0A1F}" srcOrd="5" destOrd="0" presId="urn:microsoft.com/office/officeart/2005/8/layout/list1"/>
    <dgm:cxn modelId="{35E2AD10-02B5-4691-9141-3DDDC60CD5BE}" type="presParOf" srcId="{B69C90DB-FC45-45B6-8C2D-B104D9615CA9}" destId="{5C6D4348-180B-402F-BFFD-8C2CCC9EC393}" srcOrd="6" destOrd="0" presId="urn:microsoft.com/office/officeart/2005/8/layout/list1"/>
    <dgm:cxn modelId="{55F37563-F439-44FE-A197-B769770D52AC}" type="presParOf" srcId="{B69C90DB-FC45-45B6-8C2D-B104D9615CA9}" destId="{94F7D11D-E8CA-4269-A2D3-45F9E25203E1}" srcOrd="7" destOrd="0" presId="urn:microsoft.com/office/officeart/2005/8/layout/list1"/>
    <dgm:cxn modelId="{288DAE3B-5948-4D08-878E-14CCD5B1C38A}" type="presParOf" srcId="{B69C90DB-FC45-45B6-8C2D-B104D9615CA9}" destId="{80B4878A-D68B-4AF7-8BF6-880AE4D5D3AD}" srcOrd="8" destOrd="0" presId="urn:microsoft.com/office/officeart/2005/8/layout/list1"/>
    <dgm:cxn modelId="{C078D142-BF46-4B5C-AB72-8C4036DD9957}" type="presParOf" srcId="{80B4878A-D68B-4AF7-8BF6-880AE4D5D3AD}" destId="{70F32274-010F-4970-BCB3-DB5E3ABBA1E2}" srcOrd="0" destOrd="0" presId="urn:microsoft.com/office/officeart/2005/8/layout/list1"/>
    <dgm:cxn modelId="{F3658EA8-2114-4DCC-8139-1B0029718FD9}" type="presParOf" srcId="{80B4878A-D68B-4AF7-8BF6-880AE4D5D3AD}" destId="{A16B4B75-788E-4761-9723-E6D4186C603D}" srcOrd="1" destOrd="0" presId="urn:microsoft.com/office/officeart/2005/8/layout/list1"/>
    <dgm:cxn modelId="{1020FC67-CB3F-46EB-895C-1E4912EA7B47}" type="presParOf" srcId="{B69C90DB-FC45-45B6-8C2D-B104D9615CA9}" destId="{B65AB9CC-F314-4DB1-A7B9-563C74E1A175}" srcOrd="9" destOrd="0" presId="urn:microsoft.com/office/officeart/2005/8/layout/list1"/>
    <dgm:cxn modelId="{AA8DDA1E-9DF4-45C3-9033-D079BE0A20C5}" type="presParOf" srcId="{B69C90DB-FC45-45B6-8C2D-B104D9615CA9}" destId="{2DA9B284-0C93-40E4-939D-6D1EF95C8DF2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A371A64-4B83-409C-968E-B6EBB28EAF9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F428779-D4C2-4589-99C6-04ABCA98EA85}">
      <dgm:prSet/>
      <dgm:spPr/>
      <dgm:t>
        <a:bodyPr/>
        <a:lstStyle/>
        <a:p>
          <a:r>
            <a:rPr lang="pt-BR"/>
            <a:t>Encerramento</a:t>
          </a:r>
          <a:endParaRPr lang="en-US"/>
        </a:p>
      </dgm:t>
    </dgm:pt>
    <dgm:pt modelId="{20D2D090-13C8-4080-8473-BF16CF92A6D0}" type="parTrans" cxnId="{72F87CE2-2A4A-4613-987D-289C816F295C}">
      <dgm:prSet/>
      <dgm:spPr/>
      <dgm:t>
        <a:bodyPr/>
        <a:lstStyle/>
        <a:p>
          <a:endParaRPr lang="en-US"/>
        </a:p>
      </dgm:t>
    </dgm:pt>
    <dgm:pt modelId="{C9FD4EFB-CF56-4DCF-A829-1B0D754C4022}" type="sibTrans" cxnId="{72F87CE2-2A4A-4613-987D-289C816F295C}">
      <dgm:prSet/>
      <dgm:spPr/>
      <dgm:t>
        <a:bodyPr/>
        <a:lstStyle/>
        <a:p>
          <a:endParaRPr lang="en-US"/>
        </a:p>
      </dgm:t>
    </dgm:pt>
    <dgm:pt modelId="{4A24E652-95AC-4E31-8873-DC399E38EC89}">
      <dgm:prSet/>
      <dgm:spPr/>
      <dgm:t>
        <a:bodyPr/>
        <a:lstStyle/>
        <a:p>
          <a:r>
            <a:rPr lang="pt-BR"/>
            <a:t>Agradecemos ao Professor </a:t>
          </a:r>
          <a:r>
            <a:rPr lang="pt-BR" b="0" i="0"/>
            <a:t>Cristiano de Macedo Neto</a:t>
          </a:r>
          <a:endParaRPr lang="en-US"/>
        </a:p>
      </dgm:t>
    </dgm:pt>
    <dgm:pt modelId="{CDD54734-769E-4FB2-A70D-60F06547D011}" type="parTrans" cxnId="{A7DD44A7-986C-4FD7-99ED-6F8EB942DDD6}">
      <dgm:prSet/>
      <dgm:spPr/>
      <dgm:t>
        <a:bodyPr/>
        <a:lstStyle/>
        <a:p>
          <a:endParaRPr lang="en-US"/>
        </a:p>
      </dgm:t>
    </dgm:pt>
    <dgm:pt modelId="{FD7270F7-2551-4D84-9574-9121D3C0C2A2}" type="sibTrans" cxnId="{A7DD44A7-986C-4FD7-99ED-6F8EB942DDD6}">
      <dgm:prSet/>
      <dgm:spPr/>
      <dgm:t>
        <a:bodyPr/>
        <a:lstStyle/>
        <a:p>
          <a:endParaRPr lang="en-US"/>
        </a:p>
      </dgm:t>
    </dgm:pt>
    <dgm:pt modelId="{D844FF94-98FB-48BE-815F-EED588E5CF74}">
      <dgm:prSet/>
      <dgm:spPr/>
      <dgm:t>
        <a:bodyPr/>
        <a:lstStyle/>
        <a:p>
          <a:r>
            <a:rPr lang="pt-BR"/>
            <a:t>pelo suporte e orientação ao longo deste projeto.</a:t>
          </a:r>
          <a:endParaRPr lang="en-US"/>
        </a:p>
      </dgm:t>
    </dgm:pt>
    <dgm:pt modelId="{84CDD1EF-5A23-4729-BA6C-B03519012F89}" type="parTrans" cxnId="{32272325-7322-4A6F-860E-3567918E4290}">
      <dgm:prSet/>
      <dgm:spPr/>
      <dgm:t>
        <a:bodyPr/>
        <a:lstStyle/>
        <a:p>
          <a:endParaRPr lang="en-US"/>
        </a:p>
      </dgm:t>
    </dgm:pt>
    <dgm:pt modelId="{C5844EF4-7973-488F-A94B-9B492606337D}" type="sibTrans" cxnId="{32272325-7322-4A6F-860E-3567918E4290}">
      <dgm:prSet/>
      <dgm:spPr/>
      <dgm:t>
        <a:bodyPr/>
        <a:lstStyle/>
        <a:p>
          <a:endParaRPr lang="en-US"/>
        </a:p>
      </dgm:t>
    </dgm:pt>
    <dgm:pt modelId="{26E18497-8456-4A0E-B353-F84BA5790A5F}">
      <dgm:prSet/>
      <dgm:spPr/>
      <dgm:t>
        <a:bodyPr/>
        <a:lstStyle/>
        <a:p>
          <a:r>
            <a:rPr lang="pt-BR"/>
            <a:t>Também agradecemos à PUC Minas pelo ambiente de aprendizado e pelas oportunidades oferecidas.</a:t>
          </a:r>
          <a:endParaRPr lang="en-US"/>
        </a:p>
      </dgm:t>
    </dgm:pt>
    <dgm:pt modelId="{AF0164C3-854D-4DA8-92D8-FC27E9FE0F1B}" type="parTrans" cxnId="{CDEB7E0D-E7DC-4B88-A6F0-B7E55D6547E6}">
      <dgm:prSet/>
      <dgm:spPr/>
      <dgm:t>
        <a:bodyPr/>
        <a:lstStyle/>
        <a:p>
          <a:endParaRPr lang="en-US"/>
        </a:p>
      </dgm:t>
    </dgm:pt>
    <dgm:pt modelId="{7E7331BD-1D1B-49FC-951F-8C9B15B26103}" type="sibTrans" cxnId="{CDEB7E0D-E7DC-4B88-A6F0-B7E55D6547E6}">
      <dgm:prSet/>
      <dgm:spPr/>
      <dgm:t>
        <a:bodyPr/>
        <a:lstStyle/>
        <a:p>
          <a:endParaRPr lang="en-US"/>
        </a:p>
      </dgm:t>
    </dgm:pt>
    <dgm:pt modelId="{011ED1DD-7993-439E-A1B1-21D8BF167369}">
      <dgm:prSet/>
      <dgm:spPr/>
      <dgm:t>
        <a:bodyPr/>
        <a:lstStyle/>
        <a:p>
          <a:r>
            <a:rPr lang="pt-BR" dirty="0"/>
            <a:t>Aluno: Vagner Oliveira</a:t>
          </a:r>
          <a:endParaRPr lang="en-US" dirty="0"/>
        </a:p>
      </dgm:t>
    </dgm:pt>
    <dgm:pt modelId="{5080B635-331C-496C-BDD9-170D6D12FEFC}" type="parTrans" cxnId="{8D5443A5-509F-4683-AE97-91E20A19B453}">
      <dgm:prSet/>
      <dgm:spPr/>
      <dgm:t>
        <a:bodyPr/>
        <a:lstStyle/>
        <a:p>
          <a:endParaRPr lang="en-US"/>
        </a:p>
      </dgm:t>
    </dgm:pt>
    <dgm:pt modelId="{20AA803A-B3BB-4D90-BB66-A998EF8B007B}" type="sibTrans" cxnId="{8D5443A5-509F-4683-AE97-91E20A19B453}">
      <dgm:prSet/>
      <dgm:spPr/>
      <dgm:t>
        <a:bodyPr/>
        <a:lstStyle/>
        <a:p>
          <a:endParaRPr lang="en-US"/>
        </a:p>
      </dgm:t>
    </dgm:pt>
    <dgm:pt modelId="{726F45A0-9AE2-47FC-958D-49AE6F8712D6}">
      <dgm:prSet/>
      <dgm:spPr/>
      <dgm:t>
        <a:bodyPr/>
        <a:lstStyle/>
        <a:p>
          <a:r>
            <a:rPr lang="pt-BR" dirty="0"/>
            <a:t>Aluno: Evandro Kumasaka</a:t>
          </a:r>
          <a:endParaRPr lang="en-US" dirty="0"/>
        </a:p>
      </dgm:t>
    </dgm:pt>
    <dgm:pt modelId="{BACD7553-FE28-4E34-B215-DD02DD26A70A}" type="parTrans" cxnId="{44CD0E57-1675-4D2D-9CB9-D89FA584D9B6}">
      <dgm:prSet/>
      <dgm:spPr/>
      <dgm:t>
        <a:bodyPr/>
        <a:lstStyle/>
        <a:p>
          <a:endParaRPr lang="en-US"/>
        </a:p>
      </dgm:t>
    </dgm:pt>
    <dgm:pt modelId="{74F770D2-6CEE-466C-98A3-7875E342591E}" type="sibTrans" cxnId="{44CD0E57-1675-4D2D-9CB9-D89FA584D9B6}">
      <dgm:prSet/>
      <dgm:spPr/>
      <dgm:t>
        <a:bodyPr/>
        <a:lstStyle/>
        <a:p>
          <a:endParaRPr lang="en-US"/>
        </a:p>
      </dgm:t>
    </dgm:pt>
    <dgm:pt modelId="{F559A2E5-BCD6-4C49-B686-D97FADC243D0}">
      <dgm:prSet/>
      <dgm:spPr/>
      <dgm:t>
        <a:bodyPr/>
        <a:lstStyle/>
        <a:p>
          <a:r>
            <a:rPr lang="pt-BR"/>
            <a:t>Estamos à disposição para responder qualquer pergunta e discutir o projeto com mais detalhes.</a:t>
          </a:r>
          <a:endParaRPr lang="en-US"/>
        </a:p>
      </dgm:t>
    </dgm:pt>
    <dgm:pt modelId="{EE22DF36-8E04-4D61-BF43-BB9640856DAD}" type="parTrans" cxnId="{E0408CE7-16F3-4E3A-A8C2-11A717C6A0A8}">
      <dgm:prSet/>
      <dgm:spPr/>
      <dgm:t>
        <a:bodyPr/>
        <a:lstStyle/>
        <a:p>
          <a:endParaRPr lang="en-US"/>
        </a:p>
      </dgm:t>
    </dgm:pt>
    <dgm:pt modelId="{B514F80B-6ED1-4421-9A8B-1ECAD6C27710}" type="sibTrans" cxnId="{E0408CE7-16F3-4E3A-A8C2-11A717C6A0A8}">
      <dgm:prSet/>
      <dgm:spPr/>
      <dgm:t>
        <a:bodyPr/>
        <a:lstStyle/>
        <a:p>
          <a:endParaRPr lang="en-US"/>
        </a:p>
      </dgm:t>
    </dgm:pt>
    <dgm:pt modelId="{66572327-75E7-4126-8CDC-A019E1615BBF}" type="pres">
      <dgm:prSet presAssocID="{CA371A64-4B83-409C-968E-B6EBB28EAF9C}" presName="linear" presStyleCnt="0">
        <dgm:presLayoutVars>
          <dgm:animLvl val="lvl"/>
          <dgm:resizeHandles val="exact"/>
        </dgm:presLayoutVars>
      </dgm:prSet>
      <dgm:spPr/>
    </dgm:pt>
    <dgm:pt modelId="{F2A1936B-72D4-44C2-A24B-7290C2DEAD62}" type="pres">
      <dgm:prSet presAssocID="{8F428779-D4C2-4589-99C6-04ABCA98EA85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962198CA-3166-4C5E-B0F0-DDD564062855}" type="pres">
      <dgm:prSet presAssocID="{C9FD4EFB-CF56-4DCF-A829-1B0D754C4022}" presName="spacer" presStyleCnt="0"/>
      <dgm:spPr/>
    </dgm:pt>
    <dgm:pt modelId="{4E6050A4-5ECB-4D19-98ED-C581F3689C20}" type="pres">
      <dgm:prSet presAssocID="{4A24E652-95AC-4E31-8873-DC399E38EC89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B351EE9F-14EB-4D98-938D-41506FFB7827}" type="pres">
      <dgm:prSet presAssocID="{FD7270F7-2551-4D84-9574-9121D3C0C2A2}" presName="spacer" presStyleCnt="0"/>
      <dgm:spPr/>
    </dgm:pt>
    <dgm:pt modelId="{C846495C-C7EA-45A5-9DE8-9416CD6A4990}" type="pres">
      <dgm:prSet presAssocID="{D844FF94-98FB-48BE-815F-EED588E5CF74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A6948544-4BC1-4E5E-8A77-DB96EA20280E}" type="pres">
      <dgm:prSet presAssocID="{C5844EF4-7973-488F-A94B-9B492606337D}" presName="spacer" presStyleCnt="0"/>
      <dgm:spPr/>
    </dgm:pt>
    <dgm:pt modelId="{612C8DF8-F673-4167-9FC4-F03C6D900947}" type="pres">
      <dgm:prSet presAssocID="{26E18497-8456-4A0E-B353-F84BA5790A5F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B868D3EC-F5E2-4757-AE33-2C9B9ACD0511}" type="pres">
      <dgm:prSet presAssocID="{7E7331BD-1D1B-49FC-951F-8C9B15B26103}" presName="spacer" presStyleCnt="0"/>
      <dgm:spPr/>
    </dgm:pt>
    <dgm:pt modelId="{F7C3795B-0EE9-495A-BBA7-E265D560E918}" type="pres">
      <dgm:prSet presAssocID="{011ED1DD-7993-439E-A1B1-21D8BF167369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7B1A7DBF-7168-420A-82EE-A225175077EC}" type="pres">
      <dgm:prSet presAssocID="{20AA803A-B3BB-4D90-BB66-A998EF8B007B}" presName="spacer" presStyleCnt="0"/>
      <dgm:spPr/>
    </dgm:pt>
    <dgm:pt modelId="{E196CB0A-65BF-40B5-A505-96C7A61E4E73}" type="pres">
      <dgm:prSet presAssocID="{726F45A0-9AE2-47FC-958D-49AE6F8712D6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157415E3-067A-4394-BA5C-F897B98F6409}" type="pres">
      <dgm:prSet presAssocID="{74F770D2-6CEE-466C-98A3-7875E342591E}" presName="spacer" presStyleCnt="0"/>
      <dgm:spPr/>
    </dgm:pt>
    <dgm:pt modelId="{45F09208-FE2F-4B48-BCC4-3892031B2357}" type="pres">
      <dgm:prSet presAssocID="{F559A2E5-BCD6-4C49-B686-D97FADC243D0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9BF40002-6603-48CB-BD81-1F10E88D9418}" type="presOf" srcId="{F559A2E5-BCD6-4C49-B686-D97FADC243D0}" destId="{45F09208-FE2F-4B48-BCC4-3892031B2357}" srcOrd="0" destOrd="0" presId="urn:microsoft.com/office/officeart/2005/8/layout/vList2"/>
    <dgm:cxn modelId="{CDEB7E0D-E7DC-4B88-A6F0-B7E55D6547E6}" srcId="{CA371A64-4B83-409C-968E-B6EBB28EAF9C}" destId="{26E18497-8456-4A0E-B353-F84BA5790A5F}" srcOrd="3" destOrd="0" parTransId="{AF0164C3-854D-4DA8-92D8-FC27E9FE0F1B}" sibTransId="{7E7331BD-1D1B-49FC-951F-8C9B15B26103}"/>
    <dgm:cxn modelId="{00DDDC22-F40E-4AD5-8345-3498F0D13152}" type="presOf" srcId="{D844FF94-98FB-48BE-815F-EED588E5CF74}" destId="{C846495C-C7EA-45A5-9DE8-9416CD6A4990}" srcOrd="0" destOrd="0" presId="urn:microsoft.com/office/officeart/2005/8/layout/vList2"/>
    <dgm:cxn modelId="{32272325-7322-4A6F-860E-3567918E4290}" srcId="{CA371A64-4B83-409C-968E-B6EBB28EAF9C}" destId="{D844FF94-98FB-48BE-815F-EED588E5CF74}" srcOrd="2" destOrd="0" parTransId="{84CDD1EF-5A23-4729-BA6C-B03519012F89}" sibTransId="{C5844EF4-7973-488F-A94B-9B492606337D}"/>
    <dgm:cxn modelId="{E9675E2B-5CE4-4F6E-A189-1AA9F6E4CC15}" type="presOf" srcId="{8F428779-D4C2-4589-99C6-04ABCA98EA85}" destId="{F2A1936B-72D4-44C2-A24B-7290C2DEAD62}" srcOrd="0" destOrd="0" presId="urn:microsoft.com/office/officeart/2005/8/layout/vList2"/>
    <dgm:cxn modelId="{44CD0E57-1675-4D2D-9CB9-D89FA584D9B6}" srcId="{CA371A64-4B83-409C-968E-B6EBB28EAF9C}" destId="{726F45A0-9AE2-47FC-958D-49AE6F8712D6}" srcOrd="5" destOrd="0" parTransId="{BACD7553-FE28-4E34-B215-DD02DD26A70A}" sibTransId="{74F770D2-6CEE-466C-98A3-7875E342591E}"/>
    <dgm:cxn modelId="{8D5443A5-509F-4683-AE97-91E20A19B453}" srcId="{CA371A64-4B83-409C-968E-B6EBB28EAF9C}" destId="{011ED1DD-7993-439E-A1B1-21D8BF167369}" srcOrd="4" destOrd="0" parTransId="{5080B635-331C-496C-BDD9-170D6D12FEFC}" sibTransId="{20AA803A-B3BB-4D90-BB66-A998EF8B007B}"/>
    <dgm:cxn modelId="{A7DD44A7-986C-4FD7-99ED-6F8EB942DDD6}" srcId="{CA371A64-4B83-409C-968E-B6EBB28EAF9C}" destId="{4A24E652-95AC-4E31-8873-DC399E38EC89}" srcOrd="1" destOrd="0" parTransId="{CDD54734-769E-4FB2-A70D-60F06547D011}" sibTransId="{FD7270F7-2551-4D84-9574-9121D3C0C2A2}"/>
    <dgm:cxn modelId="{708A71B7-87AC-466A-BE72-A300202E5D5B}" type="presOf" srcId="{CA371A64-4B83-409C-968E-B6EBB28EAF9C}" destId="{66572327-75E7-4126-8CDC-A019E1615BBF}" srcOrd="0" destOrd="0" presId="urn:microsoft.com/office/officeart/2005/8/layout/vList2"/>
    <dgm:cxn modelId="{A46E88D4-3F96-49F8-83F3-8DD6A67B1AD2}" type="presOf" srcId="{26E18497-8456-4A0E-B353-F84BA5790A5F}" destId="{612C8DF8-F673-4167-9FC4-F03C6D900947}" srcOrd="0" destOrd="0" presId="urn:microsoft.com/office/officeart/2005/8/layout/vList2"/>
    <dgm:cxn modelId="{6D9B90D6-0CA4-498F-ADF1-90F4EC98ABFD}" type="presOf" srcId="{4A24E652-95AC-4E31-8873-DC399E38EC89}" destId="{4E6050A4-5ECB-4D19-98ED-C581F3689C20}" srcOrd="0" destOrd="0" presId="urn:microsoft.com/office/officeart/2005/8/layout/vList2"/>
    <dgm:cxn modelId="{42EC52D9-222D-4B9A-9B8B-B4B173371C6E}" type="presOf" srcId="{726F45A0-9AE2-47FC-958D-49AE6F8712D6}" destId="{E196CB0A-65BF-40B5-A505-96C7A61E4E73}" srcOrd="0" destOrd="0" presId="urn:microsoft.com/office/officeart/2005/8/layout/vList2"/>
    <dgm:cxn modelId="{72F87CE2-2A4A-4613-987D-289C816F295C}" srcId="{CA371A64-4B83-409C-968E-B6EBB28EAF9C}" destId="{8F428779-D4C2-4589-99C6-04ABCA98EA85}" srcOrd="0" destOrd="0" parTransId="{20D2D090-13C8-4080-8473-BF16CF92A6D0}" sibTransId="{C9FD4EFB-CF56-4DCF-A829-1B0D754C4022}"/>
    <dgm:cxn modelId="{E0408CE7-16F3-4E3A-A8C2-11A717C6A0A8}" srcId="{CA371A64-4B83-409C-968E-B6EBB28EAF9C}" destId="{F559A2E5-BCD6-4C49-B686-D97FADC243D0}" srcOrd="6" destOrd="0" parTransId="{EE22DF36-8E04-4D61-BF43-BB9640856DAD}" sibTransId="{B514F80B-6ED1-4421-9A8B-1ECAD6C27710}"/>
    <dgm:cxn modelId="{16C7B6EE-ECDA-496C-A6A1-C417884B14CA}" type="presOf" srcId="{011ED1DD-7993-439E-A1B1-21D8BF167369}" destId="{F7C3795B-0EE9-495A-BBA7-E265D560E918}" srcOrd="0" destOrd="0" presId="urn:microsoft.com/office/officeart/2005/8/layout/vList2"/>
    <dgm:cxn modelId="{20A8CDAE-A7CC-462F-9BDD-2F041CDE3356}" type="presParOf" srcId="{66572327-75E7-4126-8CDC-A019E1615BBF}" destId="{F2A1936B-72D4-44C2-A24B-7290C2DEAD62}" srcOrd="0" destOrd="0" presId="urn:microsoft.com/office/officeart/2005/8/layout/vList2"/>
    <dgm:cxn modelId="{00669B7C-F2DD-4927-BCD1-1002C4C2FDB7}" type="presParOf" srcId="{66572327-75E7-4126-8CDC-A019E1615BBF}" destId="{962198CA-3166-4C5E-B0F0-DDD564062855}" srcOrd="1" destOrd="0" presId="urn:microsoft.com/office/officeart/2005/8/layout/vList2"/>
    <dgm:cxn modelId="{D9159A58-41C3-4A73-83A6-9B8A9687D93D}" type="presParOf" srcId="{66572327-75E7-4126-8CDC-A019E1615BBF}" destId="{4E6050A4-5ECB-4D19-98ED-C581F3689C20}" srcOrd="2" destOrd="0" presId="urn:microsoft.com/office/officeart/2005/8/layout/vList2"/>
    <dgm:cxn modelId="{26A68C05-F73B-4603-AB27-50465C0A073F}" type="presParOf" srcId="{66572327-75E7-4126-8CDC-A019E1615BBF}" destId="{B351EE9F-14EB-4D98-938D-41506FFB7827}" srcOrd="3" destOrd="0" presId="urn:microsoft.com/office/officeart/2005/8/layout/vList2"/>
    <dgm:cxn modelId="{2996AD57-474D-47B1-9EB4-91EE2A5586AD}" type="presParOf" srcId="{66572327-75E7-4126-8CDC-A019E1615BBF}" destId="{C846495C-C7EA-45A5-9DE8-9416CD6A4990}" srcOrd="4" destOrd="0" presId="urn:microsoft.com/office/officeart/2005/8/layout/vList2"/>
    <dgm:cxn modelId="{1B87B9A7-5F6A-4FEB-A703-429ECBF266A0}" type="presParOf" srcId="{66572327-75E7-4126-8CDC-A019E1615BBF}" destId="{A6948544-4BC1-4E5E-8A77-DB96EA20280E}" srcOrd="5" destOrd="0" presId="urn:microsoft.com/office/officeart/2005/8/layout/vList2"/>
    <dgm:cxn modelId="{69723A48-0E39-441C-A2F4-74DC5AC8F7ED}" type="presParOf" srcId="{66572327-75E7-4126-8CDC-A019E1615BBF}" destId="{612C8DF8-F673-4167-9FC4-F03C6D900947}" srcOrd="6" destOrd="0" presId="urn:microsoft.com/office/officeart/2005/8/layout/vList2"/>
    <dgm:cxn modelId="{E3D538C7-F22E-4B26-85A3-E9AAAF91B65E}" type="presParOf" srcId="{66572327-75E7-4126-8CDC-A019E1615BBF}" destId="{B868D3EC-F5E2-4757-AE33-2C9B9ACD0511}" srcOrd="7" destOrd="0" presId="urn:microsoft.com/office/officeart/2005/8/layout/vList2"/>
    <dgm:cxn modelId="{09C1B501-907F-4DAD-9011-C87BF3D999D3}" type="presParOf" srcId="{66572327-75E7-4126-8CDC-A019E1615BBF}" destId="{F7C3795B-0EE9-495A-BBA7-E265D560E918}" srcOrd="8" destOrd="0" presId="urn:microsoft.com/office/officeart/2005/8/layout/vList2"/>
    <dgm:cxn modelId="{893976F2-2738-402A-9D07-B38B00675DE5}" type="presParOf" srcId="{66572327-75E7-4126-8CDC-A019E1615BBF}" destId="{7B1A7DBF-7168-420A-82EE-A225175077EC}" srcOrd="9" destOrd="0" presId="urn:microsoft.com/office/officeart/2005/8/layout/vList2"/>
    <dgm:cxn modelId="{038170F2-4532-49AD-9CCC-66AD8C76164B}" type="presParOf" srcId="{66572327-75E7-4126-8CDC-A019E1615BBF}" destId="{E196CB0A-65BF-40B5-A505-96C7A61E4E73}" srcOrd="10" destOrd="0" presId="urn:microsoft.com/office/officeart/2005/8/layout/vList2"/>
    <dgm:cxn modelId="{5F619CB6-6FB9-4F72-B5AA-ED8E3AC7E3B3}" type="presParOf" srcId="{66572327-75E7-4126-8CDC-A019E1615BBF}" destId="{157415E3-067A-4394-BA5C-F897B98F6409}" srcOrd="11" destOrd="0" presId="urn:microsoft.com/office/officeart/2005/8/layout/vList2"/>
    <dgm:cxn modelId="{7A6E4AC1-EDC0-4985-9A4F-16973FA25426}" type="presParOf" srcId="{66572327-75E7-4126-8CDC-A019E1615BBF}" destId="{45F09208-FE2F-4B48-BCC4-3892031B2357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1E56A4-A325-46C1-B2D5-9E9FF03FB5A4}">
      <dsp:nvSpPr>
        <dsp:cNvPr id="0" name=""/>
        <dsp:cNvSpPr/>
      </dsp:nvSpPr>
      <dsp:spPr>
        <a:xfrm>
          <a:off x="0" y="359464"/>
          <a:ext cx="6666833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822AA6-8E47-4BFB-A4E3-B9BA4C30AB19}">
      <dsp:nvSpPr>
        <dsp:cNvPr id="0" name=""/>
        <dsp:cNvSpPr/>
      </dsp:nvSpPr>
      <dsp:spPr>
        <a:xfrm>
          <a:off x="333341" y="79024"/>
          <a:ext cx="4666783" cy="56088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b="1" kern="1200" dirty="0"/>
            <a:t>Sumário</a:t>
          </a:r>
          <a:endParaRPr lang="en-US" sz="1900" kern="1200" dirty="0"/>
        </a:p>
      </dsp:txBody>
      <dsp:txXfrm>
        <a:off x="360721" y="106404"/>
        <a:ext cx="4612023" cy="506120"/>
      </dsp:txXfrm>
    </dsp:sp>
    <dsp:sp modelId="{5C6D4348-180B-402F-BFFD-8C2CCC9EC393}">
      <dsp:nvSpPr>
        <dsp:cNvPr id="0" name=""/>
        <dsp:cNvSpPr/>
      </dsp:nvSpPr>
      <dsp:spPr>
        <a:xfrm>
          <a:off x="0" y="1221305"/>
          <a:ext cx="6666833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7D296E-045B-49C2-AB55-A13DD3BCB1D6}">
      <dsp:nvSpPr>
        <dsp:cNvPr id="0" name=""/>
        <dsp:cNvSpPr/>
      </dsp:nvSpPr>
      <dsp:spPr>
        <a:xfrm>
          <a:off x="333341" y="940864"/>
          <a:ext cx="4666783" cy="56088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b="1" kern="1200" dirty="0"/>
            <a:t>Título:</a:t>
          </a:r>
          <a:r>
            <a:rPr lang="pt-BR" sz="1900" kern="1200" dirty="0"/>
            <a:t> Projeto Peso Perfil</a:t>
          </a:r>
          <a:endParaRPr lang="en-US" sz="1900" kern="1200" dirty="0"/>
        </a:p>
      </dsp:txBody>
      <dsp:txXfrm>
        <a:off x="360721" y="968244"/>
        <a:ext cx="4612023" cy="506120"/>
      </dsp:txXfrm>
    </dsp:sp>
    <dsp:sp modelId="{2DA9B284-0C93-40E4-939D-6D1EF95C8DF2}">
      <dsp:nvSpPr>
        <dsp:cNvPr id="0" name=""/>
        <dsp:cNvSpPr/>
      </dsp:nvSpPr>
      <dsp:spPr>
        <a:xfrm>
          <a:off x="0" y="2083145"/>
          <a:ext cx="6666833" cy="32917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395732" rIns="517420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900" kern="1200"/>
            <a:t>Tela de Início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900" kern="1200"/>
            <a:t>Tela de Login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900" kern="1200"/>
            <a:t>Tela de Cadastro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900" kern="1200"/>
            <a:t>Tela Home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900" kern="1200"/>
            <a:t>Tela com Pesagem e Editar e Alterar Peso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900" kern="1200"/>
            <a:t>Tela de Medição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900" kern="1200"/>
            <a:t>Tela de Editar Perfil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900" kern="1200"/>
            <a:t>Calculadora de IMC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900" kern="1200"/>
            <a:t>Encerramento</a:t>
          </a:r>
          <a:endParaRPr lang="en-US" sz="1900" kern="1200"/>
        </a:p>
      </dsp:txBody>
      <dsp:txXfrm>
        <a:off x="0" y="2083145"/>
        <a:ext cx="6666833" cy="3291750"/>
      </dsp:txXfrm>
    </dsp:sp>
    <dsp:sp modelId="{A16B4B75-788E-4761-9723-E6D4186C603D}">
      <dsp:nvSpPr>
        <dsp:cNvPr id="0" name=""/>
        <dsp:cNvSpPr/>
      </dsp:nvSpPr>
      <dsp:spPr>
        <a:xfrm>
          <a:off x="333341" y="1802705"/>
          <a:ext cx="4666783" cy="56088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b="1" kern="1200"/>
            <a:t>Conteúdo:</a:t>
          </a:r>
          <a:endParaRPr lang="en-US" sz="1900" kern="1200"/>
        </a:p>
      </dsp:txBody>
      <dsp:txXfrm>
        <a:off x="360721" y="1830085"/>
        <a:ext cx="4612023" cy="5061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A1936B-72D4-44C2-A24B-7290C2DEAD62}">
      <dsp:nvSpPr>
        <dsp:cNvPr id="0" name=""/>
        <dsp:cNvSpPr/>
      </dsp:nvSpPr>
      <dsp:spPr>
        <a:xfrm>
          <a:off x="0" y="56194"/>
          <a:ext cx="6096698" cy="51904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300" kern="1200"/>
            <a:t>Encerramento</a:t>
          </a:r>
          <a:endParaRPr lang="en-US" sz="1300" kern="1200"/>
        </a:p>
      </dsp:txBody>
      <dsp:txXfrm>
        <a:off x="25337" y="81531"/>
        <a:ext cx="6046024" cy="468367"/>
      </dsp:txXfrm>
    </dsp:sp>
    <dsp:sp modelId="{4E6050A4-5ECB-4D19-98ED-C581F3689C20}">
      <dsp:nvSpPr>
        <dsp:cNvPr id="0" name=""/>
        <dsp:cNvSpPr/>
      </dsp:nvSpPr>
      <dsp:spPr>
        <a:xfrm>
          <a:off x="0" y="612675"/>
          <a:ext cx="6096698" cy="51904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300" kern="1200"/>
            <a:t>Agradecemos ao Professor </a:t>
          </a:r>
          <a:r>
            <a:rPr lang="pt-BR" sz="1300" b="0" i="0" kern="1200"/>
            <a:t>Cristiano de Macedo Neto</a:t>
          </a:r>
          <a:endParaRPr lang="en-US" sz="1300" kern="1200"/>
        </a:p>
      </dsp:txBody>
      <dsp:txXfrm>
        <a:off x="25337" y="638012"/>
        <a:ext cx="6046024" cy="468367"/>
      </dsp:txXfrm>
    </dsp:sp>
    <dsp:sp modelId="{C846495C-C7EA-45A5-9DE8-9416CD6A4990}">
      <dsp:nvSpPr>
        <dsp:cNvPr id="0" name=""/>
        <dsp:cNvSpPr/>
      </dsp:nvSpPr>
      <dsp:spPr>
        <a:xfrm>
          <a:off x="0" y="1169157"/>
          <a:ext cx="6096698" cy="51904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300" kern="1200"/>
            <a:t>pelo suporte e orientação ao longo deste projeto.</a:t>
          </a:r>
          <a:endParaRPr lang="en-US" sz="1300" kern="1200"/>
        </a:p>
      </dsp:txBody>
      <dsp:txXfrm>
        <a:off x="25337" y="1194494"/>
        <a:ext cx="6046024" cy="468367"/>
      </dsp:txXfrm>
    </dsp:sp>
    <dsp:sp modelId="{612C8DF8-F673-4167-9FC4-F03C6D900947}">
      <dsp:nvSpPr>
        <dsp:cNvPr id="0" name=""/>
        <dsp:cNvSpPr/>
      </dsp:nvSpPr>
      <dsp:spPr>
        <a:xfrm>
          <a:off x="0" y="1725638"/>
          <a:ext cx="6096698" cy="51904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300" kern="1200"/>
            <a:t>Também agradecemos à PUC Minas pelo ambiente de aprendizado e pelas oportunidades oferecidas.</a:t>
          </a:r>
          <a:endParaRPr lang="en-US" sz="1300" kern="1200"/>
        </a:p>
      </dsp:txBody>
      <dsp:txXfrm>
        <a:off x="25337" y="1750975"/>
        <a:ext cx="6046024" cy="468367"/>
      </dsp:txXfrm>
    </dsp:sp>
    <dsp:sp modelId="{F7C3795B-0EE9-495A-BBA7-E265D560E918}">
      <dsp:nvSpPr>
        <dsp:cNvPr id="0" name=""/>
        <dsp:cNvSpPr/>
      </dsp:nvSpPr>
      <dsp:spPr>
        <a:xfrm>
          <a:off x="0" y="2282119"/>
          <a:ext cx="6096698" cy="51904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300" kern="1200" dirty="0"/>
            <a:t>Aluno: Vagner Oliveira</a:t>
          </a:r>
          <a:endParaRPr lang="en-US" sz="1300" kern="1200" dirty="0"/>
        </a:p>
      </dsp:txBody>
      <dsp:txXfrm>
        <a:off x="25337" y="2307456"/>
        <a:ext cx="6046024" cy="468367"/>
      </dsp:txXfrm>
    </dsp:sp>
    <dsp:sp modelId="{E196CB0A-65BF-40B5-A505-96C7A61E4E73}">
      <dsp:nvSpPr>
        <dsp:cNvPr id="0" name=""/>
        <dsp:cNvSpPr/>
      </dsp:nvSpPr>
      <dsp:spPr>
        <a:xfrm>
          <a:off x="0" y="2838600"/>
          <a:ext cx="6096698" cy="51904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300" kern="1200" dirty="0"/>
            <a:t>Aluno: Evandro Kumasaka</a:t>
          </a:r>
          <a:endParaRPr lang="en-US" sz="1300" kern="1200" dirty="0"/>
        </a:p>
      </dsp:txBody>
      <dsp:txXfrm>
        <a:off x="25337" y="2863937"/>
        <a:ext cx="6046024" cy="468367"/>
      </dsp:txXfrm>
    </dsp:sp>
    <dsp:sp modelId="{45F09208-FE2F-4B48-BCC4-3892031B2357}">
      <dsp:nvSpPr>
        <dsp:cNvPr id="0" name=""/>
        <dsp:cNvSpPr/>
      </dsp:nvSpPr>
      <dsp:spPr>
        <a:xfrm>
          <a:off x="0" y="3395082"/>
          <a:ext cx="6096698" cy="51904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300" kern="1200"/>
            <a:t>Estamos à disposição para responder qualquer pergunta e discutir o projeto com mais detalhes.</a:t>
          </a:r>
          <a:endParaRPr lang="en-US" sz="1300" kern="1200"/>
        </a:p>
      </dsp:txBody>
      <dsp:txXfrm>
        <a:off x="25337" y="3420419"/>
        <a:ext cx="6046024" cy="4683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B8F612-6DA0-0A45-BA9C-12A443ADD5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510398F-AE64-3005-1A20-732C44113D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65ACB10-1EAC-B527-5EDD-F563771C7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D015-7A88-4827-859B-DA770C8EAB33}" type="datetimeFigureOut">
              <a:rPr lang="pt-BR" smtClean="0"/>
              <a:t>18/06/2024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97F4E0C-490B-24F1-F2DE-DC9F2BF79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5EB2E69-931D-FBE6-C21B-C6D7C2187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A71A8-67BE-40F5-BFAA-A2212D585B8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9416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DA8EDB-2E68-0FF2-553A-42D9CBFD1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C7FE7D1-DA87-3EFD-692F-5587A60C4F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137A513-1774-C8BB-1B23-D0C6F1929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D015-7A88-4827-859B-DA770C8EAB33}" type="datetimeFigureOut">
              <a:rPr lang="pt-BR" smtClean="0"/>
              <a:t>18/06/2024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F66645A-414C-9E15-3F10-FD8446812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D32977A-0023-7863-3E2C-BC9EC7E3D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A71A8-67BE-40F5-BFAA-A2212D585B8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7209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870DB0C-886D-1CF5-416F-A57314BD7B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80A5353-7BAD-D0ED-EE0B-42CB6F7683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3491DF-504E-6BDC-DCE2-05B78A943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D015-7A88-4827-859B-DA770C8EAB33}" type="datetimeFigureOut">
              <a:rPr lang="pt-BR" smtClean="0"/>
              <a:t>18/06/2024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BE96292-C132-3838-9BB3-666153E93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ADD1A34-7AA4-EA8A-17EF-9A6034018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A71A8-67BE-40F5-BFAA-A2212D585B8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211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D830AA-BD62-4782-14D0-D4BC1FFFC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B13FE42-ED94-B59A-3DBF-24648C982C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CC7F865-795F-575E-5EA8-734B1096D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D015-7A88-4827-859B-DA770C8EAB33}" type="datetimeFigureOut">
              <a:rPr lang="pt-BR" smtClean="0"/>
              <a:t>18/06/2024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194FD21-BE1A-39D1-C92C-B34A8D798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0BC316C-B651-9475-361B-CF6934D55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A71A8-67BE-40F5-BFAA-A2212D585B8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2405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C4722F-E15E-26E3-83A2-784683C00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FA18EC6-5B13-290C-3989-B7A6024F90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72D8F12-825B-6B46-A8FC-F15EC9AA5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D015-7A88-4827-859B-DA770C8EAB33}" type="datetimeFigureOut">
              <a:rPr lang="pt-BR" smtClean="0"/>
              <a:t>18/06/2024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1FBBB04-1FCF-1F13-FE70-D25CCB886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CA77A9-8FA8-D7F1-4437-394758311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A71A8-67BE-40F5-BFAA-A2212D585B8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4523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4D87AF-FA07-3EE3-7F30-4FC98CF5F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68DFF94-8CCA-622C-AF12-93E8275822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A2B49AF-90DE-982B-12E9-B2CC9AD744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45050F7-9F6C-9584-8612-BC0E67B8D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D015-7A88-4827-859B-DA770C8EAB33}" type="datetimeFigureOut">
              <a:rPr lang="pt-BR" smtClean="0"/>
              <a:t>18/06/2024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B94634A-FF9C-2648-771C-2BBC97391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70A1563-5F37-0C0A-3D87-C71DE81FB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A71A8-67BE-40F5-BFAA-A2212D585B8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7540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F44B21-9B79-30DA-EEFD-F9CAD020A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F9E779-56E9-D1A9-BAD4-6E0709AD5C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0B8267B-DC0C-BFD2-C3C0-C593D38AA9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82587EA-2BA4-E7AF-CB2B-2914C702B2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D9135CE-EE49-F396-E567-E21DC9195A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8B1AD48-4C9F-47E2-6D0D-D66E0FC8F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D015-7A88-4827-859B-DA770C8EAB33}" type="datetimeFigureOut">
              <a:rPr lang="pt-BR" smtClean="0"/>
              <a:t>18/06/2024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1DF90E8-4ED8-F19F-CBB0-EFDD17603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6C7F750-84E7-161F-10CD-C840319BD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A71A8-67BE-40F5-BFAA-A2212D585B8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5912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66C22A-461B-FFDD-0F88-B86C0F023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817EAA7-E3EF-75BA-8F96-58A2FDB61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D015-7A88-4827-859B-DA770C8EAB33}" type="datetimeFigureOut">
              <a:rPr lang="pt-BR" smtClean="0"/>
              <a:t>18/06/2024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3B979F2-9E1D-ABC2-91F7-837DF4E46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09CA298-E80B-948F-795E-D42914B62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A71A8-67BE-40F5-BFAA-A2212D585B8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9299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3012609-74A3-8C0A-6221-00CD9D534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D015-7A88-4827-859B-DA770C8EAB33}" type="datetimeFigureOut">
              <a:rPr lang="pt-BR" smtClean="0"/>
              <a:t>18/06/2024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4A3BD76-060D-CAA6-69E4-DEB68B3BB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9A977C3-E1D7-E02C-AD6E-89FFAC08E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A71A8-67BE-40F5-BFAA-A2212D585B8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9281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AEFD13-2DC6-1DB1-90C8-EE60B9342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F1F00D-E64C-2071-D837-0E63F10471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5DE8D77-D00B-8051-F752-6D807EB4FA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73B0EDB-F556-64B6-1B6F-0F5DFFFB9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D015-7A88-4827-859B-DA770C8EAB33}" type="datetimeFigureOut">
              <a:rPr lang="pt-BR" smtClean="0"/>
              <a:t>18/06/2024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D8D9700-4C58-FE53-BFF6-33275C0DB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7DA01FF-1226-08D1-A53D-4C3085F67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A71A8-67BE-40F5-BFAA-A2212D585B8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9924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8C83C3-1F5B-8D10-D00D-F74695A6E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965CA86-C574-8CA0-9B0C-17853A5E91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989CF7A-6AE0-89BD-29A4-50CB24AAD3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02AC9B7-D487-FAB0-1FA3-927755E8A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D015-7A88-4827-859B-DA770C8EAB33}" type="datetimeFigureOut">
              <a:rPr lang="pt-BR" smtClean="0"/>
              <a:t>18/06/2024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FF064B6-B72F-2B10-EBEE-C039437D4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1F26D73-1B7B-D6AE-A98C-98D49DD71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A71A8-67BE-40F5-BFAA-A2212D585B8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2500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015D969-B31E-88F1-AE63-302C559F0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AAB26B3-2A15-D553-286A-1AFFF6A33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BED4A98-C571-00B9-E3AC-58DEFB76C5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A7D015-7A88-4827-859B-DA770C8EAB33}" type="datetimeFigureOut">
              <a:rPr lang="pt-BR" smtClean="0"/>
              <a:t>18/06/2024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77FB9F4-28C6-69D8-3FCD-72FBB91631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B5599C9-3D71-CCC4-06B6-7CCADCA09A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CA71A8-67BE-40F5-BFAA-A2212D585B8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508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svg"/><Relationship Id="rId7" Type="http://schemas.openxmlformats.org/officeDocument/2006/relationships/diagramColors" Target="../diagrams/colors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sv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Freeform: Shape 1063">
            <a:extLst>
              <a:ext uri="{FF2B5EF4-FFF2-40B4-BE49-F238E27FC236}">
                <a16:creationId xmlns:a16="http://schemas.microsoft.com/office/drawing/2014/main" id="{CA815F2C-4E80-4019-8E59-FAD3F7F847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009304" cy="6858000"/>
          </a:xfrm>
          <a:custGeom>
            <a:avLst/>
            <a:gdLst>
              <a:gd name="connsiteX0" fmla="*/ 8239723 w 12009304"/>
              <a:gd name="connsiteY0" fmla="*/ 5083103 h 6858000"/>
              <a:gd name="connsiteX1" fmla="*/ 9505105 w 12009304"/>
              <a:gd name="connsiteY1" fmla="*/ 5083103 h 6858000"/>
              <a:gd name="connsiteX2" fmla="*/ 9564676 w 12009304"/>
              <a:gd name="connsiteY2" fmla="*/ 5091016 h 6858000"/>
              <a:gd name="connsiteX3" fmla="*/ 9605648 w 12009304"/>
              <a:gd name="connsiteY3" fmla="*/ 5108194 h 6858000"/>
              <a:gd name="connsiteX4" fmla="*/ 9580608 w 12009304"/>
              <a:gd name="connsiteY4" fmla="*/ 5151499 h 6858000"/>
              <a:gd name="connsiteX5" fmla="*/ 8693486 w 12009304"/>
              <a:gd name="connsiteY5" fmla="*/ 6685800 h 6858000"/>
              <a:gd name="connsiteX6" fmla="*/ 8595419 w 12009304"/>
              <a:gd name="connsiteY6" fmla="*/ 6814017 h 6858000"/>
              <a:gd name="connsiteX7" fmla="*/ 8545620 w 12009304"/>
              <a:gd name="connsiteY7" fmla="*/ 6858000 h 6858000"/>
              <a:gd name="connsiteX8" fmla="*/ 7612173 w 12009304"/>
              <a:gd name="connsiteY8" fmla="*/ 6858000 h 6858000"/>
              <a:gd name="connsiteX9" fmla="*/ 7591825 w 12009304"/>
              <a:gd name="connsiteY9" fmla="*/ 6822959 h 6858000"/>
              <a:gd name="connsiteX10" fmla="*/ 7411622 w 12009304"/>
              <a:gd name="connsiteY10" fmla="*/ 6512633 h 6858000"/>
              <a:gd name="connsiteX11" fmla="*/ 7411622 w 12009304"/>
              <a:gd name="connsiteY11" fmla="*/ 6289354 h 6858000"/>
              <a:gd name="connsiteX12" fmla="*/ 8045680 w 12009304"/>
              <a:gd name="connsiteY12" fmla="*/ 5197465 h 6858000"/>
              <a:gd name="connsiteX13" fmla="*/ 8239723 w 12009304"/>
              <a:gd name="connsiteY13" fmla="*/ 5083103 h 6858000"/>
              <a:gd name="connsiteX14" fmla="*/ 10622296 w 12009304"/>
              <a:gd name="connsiteY14" fmla="*/ 1326563 h 6858000"/>
              <a:gd name="connsiteX15" fmla="*/ 11448522 w 12009304"/>
              <a:gd name="connsiteY15" fmla="*/ 1326563 h 6858000"/>
              <a:gd name="connsiteX16" fmla="*/ 11577006 w 12009304"/>
              <a:gd name="connsiteY16" fmla="*/ 1401233 h 6858000"/>
              <a:gd name="connsiteX17" fmla="*/ 11989228 w 12009304"/>
              <a:gd name="connsiteY17" fmla="*/ 2114179 h 6858000"/>
              <a:gd name="connsiteX18" fmla="*/ 11989228 w 12009304"/>
              <a:gd name="connsiteY18" fmla="*/ 2259969 h 6858000"/>
              <a:gd name="connsiteX19" fmla="*/ 11577006 w 12009304"/>
              <a:gd name="connsiteY19" fmla="*/ 2972914 h 6858000"/>
              <a:gd name="connsiteX20" fmla="*/ 11448522 w 12009304"/>
              <a:gd name="connsiteY20" fmla="*/ 3047587 h 6858000"/>
              <a:gd name="connsiteX21" fmla="*/ 10622296 w 12009304"/>
              <a:gd name="connsiteY21" fmla="*/ 3047587 h 6858000"/>
              <a:gd name="connsiteX22" fmla="*/ 10495594 w 12009304"/>
              <a:gd name="connsiteY22" fmla="*/ 2972914 h 6858000"/>
              <a:gd name="connsiteX23" fmla="*/ 10081589 w 12009304"/>
              <a:gd name="connsiteY23" fmla="*/ 2259969 h 6858000"/>
              <a:gd name="connsiteX24" fmla="*/ 10081589 w 12009304"/>
              <a:gd name="connsiteY24" fmla="*/ 2114179 h 6858000"/>
              <a:gd name="connsiteX25" fmla="*/ 10495594 w 12009304"/>
              <a:gd name="connsiteY25" fmla="*/ 1401233 h 6858000"/>
              <a:gd name="connsiteX26" fmla="*/ 10622296 w 12009304"/>
              <a:gd name="connsiteY26" fmla="*/ 1326563 h 6858000"/>
              <a:gd name="connsiteX27" fmla="*/ 0 w 12009304"/>
              <a:gd name="connsiteY27" fmla="*/ 0 h 6858000"/>
              <a:gd name="connsiteX28" fmla="*/ 4457990 w 12009304"/>
              <a:gd name="connsiteY28" fmla="*/ 0 h 6858000"/>
              <a:gd name="connsiteX29" fmla="*/ 5902610 w 12009304"/>
              <a:gd name="connsiteY29" fmla="*/ 0 h 6858000"/>
              <a:gd name="connsiteX30" fmla="*/ 8476869 w 12009304"/>
              <a:gd name="connsiteY30" fmla="*/ 0 h 6858000"/>
              <a:gd name="connsiteX31" fmla="*/ 8535933 w 12009304"/>
              <a:gd name="connsiteY31" fmla="*/ 39849 h 6858000"/>
              <a:gd name="connsiteX32" fmla="*/ 8693486 w 12009304"/>
              <a:gd name="connsiteY32" fmla="*/ 220603 h 6858000"/>
              <a:gd name="connsiteX33" fmla="*/ 10389180 w 12009304"/>
              <a:gd name="connsiteY33" fmla="*/ 3153347 h 6858000"/>
              <a:gd name="connsiteX34" fmla="*/ 10389180 w 12009304"/>
              <a:gd name="connsiteY34" fmla="*/ 3753061 h 6858000"/>
              <a:gd name="connsiteX35" fmla="*/ 9759557 w 12009304"/>
              <a:gd name="connsiteY35" fmla="*/ 4842009 h 6858000"/>
              <a:gd name="connsiteX36" fmla="*/ 9706493 w 12009304"/>
              <a:gd name="connsiteY36" fmla="*/ 4933778 h 6858000"/>
              <a:gd name="connsiteX37" fmla="*/ 9708360 w 12009304"/>
              <a:gd name="connsiteY37" fmla="*/ 4934561 h 6858000"/>
              <a:gd name="connsiteX38" fmla="*/ 9802002 w 12009304"/>
              <a:gd name="connsiteY38" fmla="*/ 5029008 h 6858000"/>
              <a:gd name="connsiteX39" fmla="*/ 10514131 w 12009304"/>
              <a:gd name="connsiteY39" fmla="*/ 6260653 h 6858000"/>
              <a:gd name="connsiteX40" fmla="*/ 10514131 w 12009304"/>
              <a:gd name="connsiteY40" fmla="*/ 6512512 h 6858000"/>
              <a:gd name="connsiteX41" fmla="*/ 10340271 w 12009304"/>
              <a:gd name="connsiteY41" fmla="*/ 6813206 h 6858000"/>
              <a:gd name="connsiteX42" fmla="*/ 10314372 w 12009304"/>
              <a:gd name="connsiteY42" fmla="*/ 6858000 h 6858000"/>
              <a:gd name="connsiteX43" fmla="*/ 10119136 w 12009304"/>
              <a:gd name="connsiteY43" fmla="*/ 6858000 h 6858000"/>
              <a:gd name="connsiteX44" fmla="*/ 10122008 w 12009304"/>
              <a:gd name="connsiteY44" fmla="*/ 6853033 h 6858000"/>
              <a:gd name="connsiteX45" fmla="*/ 10327158 w 12009304"/>
              <a:gd name="connsiteY45" fmla="*/ 6498223 h 6858000"/>
              <a:gd name="connsiteX46" fmla="*/ 10327158 w 12009304"/>
              <a:gd name="connsiteY46" fmla="*/ 6274942 h 6858000"/>
              <a:gd name="connsiteX47" fmla="*/ 9695832 w 12009304"/>
              <a:gd name="connsiteY47" fmla="*/ 5183053 h 6858000"/>
              <a:gd name="connsiteX48" fmla="*/ 9612819 w 12009304"/>
              <a:gd name="connsiteY48" fmla="*/ 5099323 h 6858000"/>
              <a:gd name="connsiteX49" fmla="*/ 9603213 w 12009304"/>
              <a:gd name="connsiteY49" fmla="*/ 5095298 h 6858000"/>
              <a:gd name="connsiteX50" fmla="*/ 9654707 w 12009304"/>
              <a:gd name="connsiteY50" fmla="*/ 5006238 h 6858000"/>
              <a:gd name="connsiteX51" fmla="*/ 9693004 w 12009304"/>
              <a:gd name="connsiteY51" fmla="*/ 4940002 h 6858000"/>
              <a:gd name="connsiteX52" fmla="*/ 9653283 w 12009304"/>
              <a:gd name="connsiteY52" fmla="*/ 4923348 h 6858000"/>
              <a:gd name="connsiteX53" fmla="*/ 9586087 w 12009304"/>
              <a:gd name="connsiteY53" fmla="*/ 4914420 h 6858000"/>
              <a:gd name="connsiteX54" fmla="*/ 8158743 w 12009304"/>
              <a:gd name="connsiteY54" fmla="*/ 4914420 h 6858000"/>
              <a:gd name="connsiteX55" fmla="*/ 7939863 w 12009304"/>
              <a:gd name="connsiteY55" fmla="*/ 5043420 h 6858000"/>
              <a:gd name="connsiteX56" fmla="*/ 7224650 w 12009304"/>
              <a:gd name="connsiteY56" fmla="*/ 6275065 h 6858000"/>
              <a:gd name="connsiteX57" fmla="*/ 7224650 w 12009304"/>
              <a:gd name="connsiteY57" fmla="*/ 6526922 h 6858000"/>
              <a:gd name="connsiteX58" fmla="*/ 7350544 w 12009304"/>
              <a:gd name="connsiteY58" fmla="*/ 6743723 h 6858000"/>
              <a:gd name="connsiteX59" fmla="*/ 7416905 w 12009304"/>
              <a:gd name="connsiteY59" fmla="*/ 6858000 h 6858000"/>
              <a:gd name="connsiteX60" fmla="*/ 5902610 w 12009304"/>
              <a:gd name="connsiteY60" fmla="*/ 6858000 h 6858000"/>
              <a:gd name="connsiteX61" fmla="*/ 4389357 w 12009304"/>
              <a:gd name="connsiteY61" fmla="*/ 6858000 h 6858000"/>
              <a:gd name="connsiteX62" fmla="*/ 0 w 12009304"/>
              <a:gd name="connsiteY6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12009304" h="6858000">
                <a:moveTo>
                  <a:pt x="8239723" y="5083103"/>
                </a:moveTo>
                <a:cubicBezTo>
                  <a:pt x="8239723" y="5083103"/>
                  <a:pt x="8239723" y="5083103"/>
                  <a:pt x="9505105" y="5083103"/>
                </a:cubicBezTo>
                <a:cubicBezTo>
                  <a:pt x="9525601" y="5083103"/>
                  <a:pt x="9545588" y="5085825"/>
                  <a:pt x="9564676" y="5091016"/>
                </a:cubicBezTo>
                <a:lnTo>
                  <a:pt x="9605648" y="5108194"/>
                </a:lnTo>
                <a:lnTo>
                  <a:pt x="9580608" y="5151499"/>
                </a:lnTo>
                <a:cubicBezTo>
                  <a:pt x="9354208" y="5543062"/>
                  <a:pt x="9064418" y="6044264"/>
                  <a:pt x="8693486" y="6685800"/>
                </a:cubicBezTo>
                <a:cubicBezTo>
                  <a:pt x="8665958" y="6733339"/>
                  <a:pt x="8632925" y="6776306"/>
                  <a:pt x="8595419" y="6814017"/>
                </a:cubicBezTo>
                <a:lnTo>
                  <a:pt x="8545620" y="6858000"/>
                </a:lnTo>
                <a:lnTo>
                  <a:pt x="7612173" y="6858000"/>
                </a:lnTo>
                <a:lnTo>
                  <a:pt x="7591825" y="6822959"/>
                </a:lnTo>
                <a:cubicBezTo>
                  <a:pt x="7538315" y="6730809"/>
                  <a:pt x="7478495" y="6627794"/>
                  <a:pt x="7411622" y="6512633"/>
                </a:cubicBezTo>
                <a:cubicBezTo>
                  <a:pt x="7370628" y="6444560"/>
                  <a:pt x="7370628" y="6357427"/>
                  <a:pt x="7411622" y="6289354"/>
                </a:cubicBezTo>
                <a:cubicBezTo>
                  <a:pt x="7411622" y="6289354"/>
                  <a:pt x="7411622" y="6289354"/>
                  <a:pt x="8045680" y="5197465"/>
                </a:cubicBezTo>
                <a:cubicBezTo>
                  <a:pt x="8083943" y="5126669"/>
                  <a:pt x="8160465" y="5083103"/>
                  <a:pt x="8239723" y="5083103"/>
                </a:cubicBezTo>
                <a:close/>
                <a:moveTo>
                  <a:pt x="10622296" y="1326563"/>
                </a:moveTo>
                <a:cubicBezTo>
                  <a:pt x="10622296" y="1326563"/>
                  <a:pt x="10622296" y="1326563"/>
                  <a:pt x="11448522" y="1326563"/>
                </a:cubicBezTo>
                <a:cubicBezTo>
                  <a:pt x="11502058" y="1326563"/>
                  <a:pt x="11550238" y="1355009"/>
                  <a:pt x="11577006" y="1401233"/>
                </a:cubicBezTo>
                <a:cubicBezTo>
                  <a:pt x="11577006" y="1401233"/>
                  <a:pt x="11577006" y="1401233"/>
                  <a:pt x="11989228" y="2114179"/>
                </a:cubicBezTo>
                <a:cubicBezTo>
                  <a:pt x="12015996" y="2158629"/>
                  <a:pt x="12015996" y="2215522"/>
                  <a:pt x="11989228" y="2259969"/>
                </a:cubicBezTo>
                <a:cubicBezTo>
                  <a:pt x="11989228" y="2259969"/>
                  <a:pt x="11989228" y="2259969"/>
                  <a:pt x="11577006" y="2972914"/>
                </a:cubicBezTo>
                <a:cubicBezTo>
                  <a:pt x="11550238" y="3019141"/>
                  <a:pt x="11502058" y="3047587"/>
                  <a:pt x="11448522" y="3047587"/>
                </a:cubicBezTo>
                <a:cubicBezTo>
                  <a:pt x="11448522" y="3047587"/>
                  <a:pt x="11448522" y="3047587"/>
                  <a:pt x="10622296" y="3047587"/>
                </a:cubicBezTo>
                <a:cubicBezTo>
                  <a:pt x="10570544" y="3047587"/>
                  <a:pt x="10520578" y="3019141"/>
                  <a:pt x="10495594" y="2972914"/>
                </a:cubicBezTo>
                <a:cubicBezTo>
                  <a:pt x="10495594" y="2972914"/>
                  <a:pt x="10495594" y="2972914"/>
                  <a:pt x="10081589" y="2259969"/>
                </a:cubicBezTo>
                <a:cubicBezTo>
                  <a:pt x="10054821" y="2215522"/>
                  <a:pt x="10054821" y="2158629"/>
                  <a:pt x="10081589" y="2114179"/>
                </a:cubicBezTo>
                <a:cubicBezTo>
                  <a:pt x="10081589" y="2114179"/>
                  <a:pt x="10081589" y="2114179"/>
                  <a:pt x="10495594" y="1401233"/>
                </a:cubicBezTo>
                <a:cubicBezTo>
                  <a:pt x="10520578" y="1355009"/>
                  <a:pt x="10570544" y="1326563"/>
                  <a:pt x="10622296" y="1326563"/>
                </a:cubicBezTo>
                <a:close/>
                <a:moveTo>
                  <a:pt x="0" y="0"/>
                </a:moveTo>
                <a:lnTo>
                  <a:pt x="4457990" y="0"/>
                </a:lnTo>
                <a:lnTo>
                  <a:pt x="5902610" y="0"/>
                </a:lnTo>
                <a:lnTo>
                  <a:pt x="8476869" y="0"/>
                </a:lnTo>
                <a:lnTo>
                  <a:pt x="8535933" y="39849"/>
                </a:lnTo>
                <a:cubicBezTo>
                  <a:pt x="8598516" y="88273"/>
                  <a:pt x="8652195" y="149296"/>
                  <a:pt x="8693486" y="220603"/>
                </a:cubicBezTo>
                <a:cubicBezTo>
                  <a:pt x="8693486" y="220603"/>
                  <a:pt x="8693486" y="220603"/>
                  <a:pt x="10389180" y="3153347"/>
                </a:cubicBezTo>
                <a:cubicBezTo>
                  <a:pt x="10499291" y="3336185"/>
                  <a:pt x="10499291" y="3570221"/>
                  <a:pt x="10389180" y="3753061"/>
                </a:cubicBezTo>
                <a:cubicBezTo>
                  <a:pt x="10389180" y="3753061"/>
                  <a:pt x="10389180" y="3753061"/>
                  <a:pt x="9759557" y="4842009"/>
                </a:cubicBezTo>
                <a:lnTo>
                  <a:pt x="9706493" y="4933778"/>
                </a:lnTo>
                <a:lnTo>
                  <a:pt x="9708360" y="4934561"/>
                </a:lnTo>
                <a:cubicBezTo>
                  <a:pt x="9746510" y="4956830"/>
                  <a:pt x="9778880" y="4989078"/>
                  <a:pt x="9802002" y="5029008"/>
                </a:cubicBezTo>
                <a:cubicBezTo>
                  <a:pt x="9802002" y="5029008"/>
                  <a:pt x="9802002" y="5029008"/>
                  <a:pt x="10514131" y="6260653"/>
                </a:cubicBezTo>
                <a:cubicBezTo>
                  <a:pt x="10560376" y="6337439"/>
                  <a:pt x="10560376" y="6435725"/>
                  <a:pt x="10514131" y="6512512"/>
                </a:cubicBezTo>
                <a:cubicBezTo>
                  <a:pt x="10514131" y="6512512"/>
                  <a:pt x="10514131" y="6512512"/>
                  <a:pt x="10340271" y="6813206"/>
                </a:cubicBezTo>
                <a:lnTo>
                  <a:pt x="10314372" y="6858000"/>
                </a:lnTo>
                <a:lnTo>
                  <a:pt x="10119136" y="6858000"/>
                </a:lnTo>
                <a:lnTo>
                  <a:pt x="10122008" y="6853033"/>
                </a:lnTo>
                <a:cubicBezTo>
                  <a:pt x="10327158" y="6498223"/>
                  <a:pt x="10327158" y="6498223"/>
                  <a:pt x="10327158" y="6498223"/>
                </a:cubicBezTo>
                <a:cubicBezTo>
                  <a:pt x="10368154" y="6430148"/>
                  <a:pt x="10368154" y="6343015"/>
                  <a:pt x="10327158" y="6274942"/>
                </a:cubicBezTo>
                <a:cubicBezTo>
                  <a:pt x="9695832" y="5183053"/>
                  <a:pt x="9695832" y="5183053"/>
                  <a:pt x="9695832" y="5183053"/>
                </a:cubicBezTo>
                <a:cubicBezTo>
                  <a:pt x="9675334" y="5147654"/>
                  <a:pt x="9646640" y="5119063"/>
                  <a:pt x="9612819" y="5099323"/>
                </a:cubicBezTo>
                <a:lnTo>
                  <a:pt x="9603213" y="5095298"/>
                </a:lnTo>
                <a:lnTo>
                  <a:pt x="9654707" y="5006238"/>
                </a:lnTo>
                <a:lnTo>
                  <a:pt x="9693004" y="4940002"/>
                </a:lnTo>
                <a:lnTo>
                  <a:pt x="9653283" y="4923348"/>
                </a:lnTo>
                <a:cubicBezTo>
                  <a:pt x="9631750" y="4917491"/>
                  <a:pt x="9609208" y="4914420"/>
                  <a:pt x="9586087" y="4914420"/>
                </a:cubicBezTo>
                <a:cubicBezTo>
                  <a:pt x="8158743" y="4914420"/>
                  <a:pt x="8158743" y="4914420"/>
                  <a:pt x="8158743" y="4914420"/>
                </a:cubicBezTo>
                <a:cubicBezTo>
                  <a:pt x="8069341" y="4914420"/>
                  <a:pt x="7983024" y="4963563"/>
                  <a:pt x="7939863" y="5043420"/>
                </a:cubicBezTo>
                <a:cubicBezTo>
                  <a:pt x="7224650" y="6275065"/>
                  <a:pt x="7224650" y="6275065"/>
                  <a:pt x="7224650" y="6275065"/>
                </a:cubicBezTo>
                <a:cubicBezTo>
                  <a:pt x="7178407" y="6351849"/>
                  <a:pt x="7178407" y="6450135"/>
                  <a:pt x="7224650" y="6526922"/>
                </a:cubicBezTo>
                <a:cubicBezTo>
                  <a:pt x="7269350" y="6603900"/>
                  <a:pt x="7311257" y="6676067"/>
                  <a:pt x="7350544" y="6743723"/>
                </a:cubicBezTo>
                <a:lnTo>
                  <a:pt x="7416905" y="6858000"/>
                </a:lnTo>
                <a:lnTo>
                  <a:pt x="5902610" y="6858000"/>
                </a:lnTo>
                <a:lnTo>
                  <a:pt x="438935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3C70DDA1-1987-E72A-C858-0EDEE5BE20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76311" y="289887"/>
            <a:ext cx="4950860" cy="4911568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384F0D54-F45F-EDAB-EDDF-6736C9543DA8}"/>
              </a:ext>
            </a:extLst>
          </p:cNvPr>
          <p:cNvSpPr txBox="1"/>
          <p:nvPr/>
        </p:nvSpPr>
        <p:spPr>
          <a:xfrm>
            <a:off x="32716" y="5625018"/>
            <a:ext cx="64229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Título: Projeto Peso Perfil</a:t>
            </a:r>
          </a:p>
          <a:p>
            <a:r>
              <a:rPr lang="pt-BR" dirty="0"/>
              <a:t>Subtítulo: Calculadora de IMC</a:t>
            </a:r>
          </a:p>
          <a:p>
            <a:r>
              <a:rPr lang="pt-BR" dirty="0"/>
              <a:t>Nome do autores: Vagner de Oliveira e Evandro Kumasaka</a:t>
            </a:r>
          </a:p>
          <a:p>
            <a:r>
              <a:rPr lang="pt-BR" dirty="0"/>
              <a:t>Data: 23/06/2024</a:t>
            </a:r>
          </a:p>
        </p:txBody>
      </p:sp>
    </p:spTree>
    <p:extLst>
      <p:ext uri="{BB962C8B-B14F-4D97-AF65-F5344CB8AC3E}">
        <p14:creationId xmlns:p14="http://schemas.microsoft.com/office/powerpoint/2010/main" val="21464109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agem 4" descr="Tela de celular&#10;&#10;Descrição gerada automaticamente">
            <a:extLst>
              <a:ext uri="{FF2B5EF4-FFF2-40B4-BE49-F238E27FC236}">
                <a16:creationId xmlns:a16="http://schemas.microsoft.com/office/drawing/2014/main" id="{6860040A-2E22-1F52-5AEE-9F5B3058B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5"/>
            <a:ext cx="3582099" cy="6855695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3706AFB-4AF0-430C-8FBE-C38C0F839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00124"/>
            <a:chExt cx="1562267" cy="1172973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8AC53B5C-1F4B-4D51-ADA0-F74EBA6A5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E3BBF50A-9667-4DFA-9066-13B535B57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6" name="Gráfico 5">
            <a:extLst>
              <a:ext uri="{FF2B5EF4-FFF2-40B4-BE49-F238E27FC236}">
                <a16:creationId xmlns:a16="http://schemas.microsoft.com/office/drawing/2014/main" id="{6F386B76-83E8-0B67-8917-78A67FA46F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21143" y="142570"/>
            <a:ext cx="705396" cy="699798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4D534995-E1B9-A921-1EFE-366A9A7C7BF5}"/>
              </a:ext>
            </a:extLst>
          </p:cNvPr>
          <p:cNvSpPr txBox="1"/>
          <p:nvPr/>
        </p:nvSpPr>
        <p:spPr>
          <a:xfrm>
            <a:off x="3582099" y="2413337"/>
            <a:ext cx="513698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Tela de Editar Perfil</a:t>
            </a:r>
          </a:p>
          <a:p>
            <a:endParaRPr lang="pt-BR" dirty="0"/>
          </a:p>
          <a:p>
            <a:r>
              <a:rPr lang="pt-BR" dirty="0"/>
              <a:t>Nesta tela, o usuário pode atualizar suas informações pessoais e preferências, como nome, e-mail e metas de saúde. A edição de perfil permite uma personalização contínua da experiência do usuário na aplicação.</a:t>
            </a:r>
          </a:p>
        </p:txBody>
      </p:sp>
    </p:spTree>
    <p:extLst>
      <p:ext uri="{BB962C8B-B14F-4D97-AF65-F5344CB8AC3E}">
        <p14:creationId xmlns:p14="http://schemas.microsoft.com/office/powerpoint/2010/main" val="1511573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4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16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Imagem 8" descr="Tela de celular&#10;&#10;Descrição gerada automaticamente">
            <a:extLst>
              <a:ext uri="{FF2B5EF4-FFF2-40B4-BE49-F238E27FC236}">
                <a16:creationId xmlns:a16="http://schemas.microsoft.com/office/drawing/2014/main" id="{590031FE-E8C0-551D-535B-E119E05752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0" y="687"/>
            <a:ext cx="3582945" cy="6857314"/>
          </a:xfrm>
          <a:prstGeom prst="rect">
            <a:avLst/>
          </a:prstGeom>
        </p:spPr>
      </p:pic>
      <p:grpSp>
        <p:nvGrpSpPr>
          <p:cNvPr id="25" name="Group 18">
            <a:extLst>
              <a:ext uri="{FF2B5EF4-FFF2-40B4-BE49-F238E27FC236}">
                <a16:creationId xmlns:a16="http://schemas.microsoft.com/office/drawing/2014/main" id="{D3706AFB-4AF0-430C-8FBE-C38C0F839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00124"/>
            <a:chExt cx="1562267" cy="1172973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8AC53B5C-1F4B-4D51-ADA0-F74EBA6A5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E3BBF50A-9667-4DFA-9066-13B535B57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10" name="Gráfico 9">
            <a:extLst>
              <a:ext uri="{FF2B5EF4-FFF2-40B4-BE49-F238E27FC236}">
                <a16:creationId xmlns:a16="http://schemas.microsoft.com/office/drawing/2014/main" id="{5D77710A-E98C-07D2-DFDA-D4DBD9F0DE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21143" y="142570"/>
            <a:ext cx="705396" cy="699798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DEA8643D-38CA-C373-9ADC-290B6A2EE162}"/>
              </a:ext>
            </a:extLst>
          </p:cNvPr>
          <p:cNvSpPr txBox="1"/>
          <p:nvPr/>
        </p:nvSpPr>
        <p:spPr>
          <a:xfrm>
            <a:off x="3577905" y="2136338"/>
            <a:ext cx="503619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Calculadora de IMC</a:t>
            </a:r>
          </a:p>
          <a:p>
            <a:endParaRPr lang="pt-BR" dirty="0"/>
          </a:p>
          <a:p>
            <a:r>
              <a:rPr lang="pt-BR" dirty="0"/>
              <a:t>A calculadora de IMC permite ao usuário inserir seu peso e altura para obter seu Índice de Massa Corporal. O IMC é calculado e classificado em categorias, ajudando o usuário a entender se está dentro de um peso saudável, abaixo ou acima do peso ideal.</a:t>
            </a:r>
          </a:p>
        </p:txBody>
      </p:sp>
    </p:spTree>
    <p:extLst>
      <p:ext uri="{BB962C8B-B14F-4D97-AF65-F5344CB8AC3E}">
        <p14:creationId xmlns:p14="http://schemas.microsoft.com/office/powerpoint/2010/main" val="41038834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áfico 6">
            <a:extLst>
              <a:ext uri="{FF2B5EF4-FFF2-40B4-BE49-F238E27FC236}">
                <a16:creationId xmlns:a16="http://schemas.microsoft.com/office/drawing/2014/main" id="{3A66FA92-B2A3-1EF9-2093-CAFD7D7C37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2356" y="1481674"/>
            <a:ext cx="3760584" cy="3730740"/>
          </a:xfrm>
          <a:prstGeom prst="rect">
            <a:avLst/>
          </a:prstGeom>
        </p:spPr>
      </p:pic>
      <p:graphicFrame>
        <p:nvGraphicFramePr>
          <p:cNvPr id="11" name="CaixaDeTexto 8">
            <a:extLst>
              <a:ext uri="{FF2B5EF4-FFF2-40B4-BE49-F238E27FC236}">
                <a16:creationId xmlns:a16="http://schemas.microsoft.com/office/drawing/2014/main" id="{E69705E2-2AB8-E334-915D-9B23F683B8A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0267043"/>
              </p:ext>
            </p:extLst>
          </p:nvPr>
        </p:nvGraphicFramePr>
        <p:xfrm>
          <a:off x="5271433" y="1481674"/>
          <a:ext cx="6096698" cy="3970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72194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78" name="Rectangle 11277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80" name="Rectangle 11279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60A2F8E-BA65-26E0-1510-19174EA3E3EB}"/>
              </a:ext>
            </a:extLst>
          </p:cNvPr>
          <p:cNvSpPr txBox="1"/>
          <p:nvPr/>
        </p:nvSpPr>
        <p:spPr>
          <a:xfrm>
            <a:off x="5712903" y="984938"/>
            <a:ext cx="6088030" cy="54829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200" b="1" dirty="0">
                <a:cs typeface="Poppins" panose="00000500000000000000" pitchFamily="2" charset="0"/>
              </a:rPr>
              <a:t>Resumo do Projeto: Calculadora de IMC - Peso Perfil</a:t>
            </a:r>
          </a:p>
          <a:p>
            <a:pPr algn="ctr">
              <a:lnSpc>
                <a:spcPct val="90000"/>
              </a:lnSpc>
            </a:pPr>
            <a:r>
              <a:rPr lang="en-US" sz="1200" dirty="0">
                <a:cs typeface="Poppins" panose="00000500000000000000" pitchFamily="2" charset="0"/>
              </a:rPr>
              <a:t> Calculadora de IMC do projeto Peso Perfil é uma ferramenta desenvolvida para auxiliar usuários no monitoramento de sua saúde, especificamente em relação ao Índice de Massa Corporal (IMC). O principal objetivo do projeto é proporcionar uma maneira fácil e </a:t>
            </a:r>
            <a:r>
              <a:rPr lang="en-US" sz="1400" dirty="0">
                <a:cs typeface="Poppins" panose="00000500000000000000" pitchFamily="2" charset="0"/>
              </a:rPr>
              <a:t>acessível</a:t>
            </a:r>
            <a:r>
              <a:rPr lang="en-US" sz="1200" dirty="0">
                <a:cs typeface="Poppins" panose="00000500000000000000" pitchFamily="2" charset="0"/>
              </a:rPr>
              <a:t> para que indivíduos </a:t>
            </a:r>
            <a:r>
              <a:rPr lang="en-US" sz="1200" dirty="0" err="1">
                <a:cs typeface="Poppins" panose="00000500000000000000" pitchFamily="2" charset="0"/>
              </a:rPr>
              <a:t>possam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calcular</a:t>
            </a:r>
            <a:r>
              <a:rPr lang="en-US" sz="1200" dirty="0">
                <a:cs typeface="Poppins" panose="00000500000000000000" pitchFamily="2" charset="0"/>
              </a:rPr>
              <a:t> e </a:t>
            </a:r>
            <a:r>
              <a:rPr lang="en-US" sz="1200" dirty="0" err="1">
                <a:cs typeface="Poppins" panose="00000500000000000000" pitchFamily="2" charset="0"/>
              </a:rPr>
              <a:t>acompanhar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seu</a:t>
            </a:r>
            <a:r>
              <a:rPr lang="en-US" sz="1200" dirty="0">
                <a:cs typeface="Poppins" panose="00000500000000000000" pitchFamily="2" charset="0"/>
              </a:rPr>
              <a:t> IMC, </a:t>
            </a:r>
            <a:r>
              <a:rPr lang="en-US" sz="1200" dirty="0" err="1">
                <a:cs typeface="Poppins" panose="00000500000000000000" pitchFamily="2" charset="0"/>
              </a:rPr>
              <a:t>promovendo</a:t>
            </a:r>
            <a:r>
              <a:rPr lang="en-US" sz="1200" dirty="0">
                <a:cs typeface="Poppins" panose="00000500000000000000" pitchFamily="2" charset="0"/>
              </a:rPr>
              <a:t> a </a:t>
            </a:r>
            <a:r>
              <a:rPr lang="en-US" sz="1200" dirty="0" err="1">
                <a:cs typeface="Poppins" panose="00000500000000000000" pitchFamily="2" charset="0"/>
              </a:rPr>
              <a:t>conscientização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sobre</a:t>
            </a:r>
            <a:r>
              <a:rPr lang="en-US" sz="1200" dirty="0">
                <a:cs typeface="Poppins" panose="00000500000000000000" pitchFamily="2" charset="0"/>
              </a:rPr>
              <a:t> a </a:t>
            </a:r>
            <a:r>
              <a:rPr lang="en-US" sz="1200" dirty="0" err="1">
                <a:cs typeface="Poppins" panose="00000500000000000000" pitchFamily="2" charset="0"/>
              </a:rPr>
              <a:t>importância</a:t>
            </a:r>
            <a:r>
              <a:rPr lang="en-US" sz="1200" dirty="0">
                <a:cs typeface="Poppins" panose="00000500000000000000" pitchFamily="2" charset="0"/>
              </a:rPr>
              <a:t> de </a:t>
            </a:r>
            <a:r>
              <a:rPr lang="en-US" sz="1200" dirty="0" err="1">
                <a:cs typeface="Poppins" panose="00000500000000000000" pitchFamily="2" charset="0"/>
              </a:rPr>
              <a:t>manter</a:t>
            </a:r>
            <a:r>
              <a:rPr lang="en-US" sz="1200" dirty="0">
                <a:cs typeface="Poppins" panose="00000500000000000000" pitchFamily="2" charset="0"/>
              </a:rPr>
              <a:t> um peso </a:t>
            </a:r>
            <a:r>
              <a:rPr lang="en-US" sz="1200" dirty="0" err="1">
                <a:cs typeface="Poppins" panose="00000500000000000000" pitchFamily="2" charset="0"/>
              </a:rPr>
              <a:t>saudável</a:t>
            </a:r>
            <a:r>
              <a:rPr lang="en-US" sz="1200" dirty="0">
                <a:cs typeface="Poppins" panose="00000500000000000000" pitchFamily="2" charset="0"/>
              </a:rPr>
              <a:t>.</a:t>
            </a:r>
          </a:p>
          <a:p>
            <a:pPr algn="ctr">
              <a:lnSpc>
                <a:spcPct val="90000"/>
              </a:lnSpc>
            </a:pPr>
            <a:r>
              <a:rPr lang="en-US" sz="1200" dirty="0">
                <a:cs typeface="Poppins" panose="00000500000000000000" pitchFamily="2" charset="0"/>
              </a:rPr>
              <a:t>A </a:t>
            </a:r>
            <a:r>
              <a:rPr lang="en-US" sz="1200" dirty="0" err="1">
                <a:cs typeface="Poppins" panose="00000500000000000000" pitchFamily="2" charset="0"/>
              </a:rPr>
              <a:t>aplicação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funciona</a:t>
            </a:r>
            <a:r>
              <a:rPr lang="en-US" sz="1200" dirty="0">
                <a:cs typeface="Poppins" panose="00000500000000000000" pitchFamily="2" charset="0"/>
              </a:rPr>
              <a:t> de forma simples e </a:t>
            </a:r>
            <a:r>
              <a:rPr lang="en-US" sz="1200" dirty="0" err="1">
                <a:cs typeface="Poppins" panose="00000500000000000000" pitchFamily="2" charset="0"/>
              </a:rPr>
              <a:t>intuitiva</a:t>
            </a:r>
            <a:r>
              <a:rPr lang="en-US" sz="1200" dirty="0">
                <a:cs typeface="Poppins" panose="00000500000000000000" pitchFamily="2" charset="0"/>
              </a:rPr>
              <a:t>. Ao </a:t>
            </a:r>
            <a:r>
              <a:rPr lang="en-US" sz="1200" dirty="0" err="1">
                <a:cs typeface="Poppins" panose="00000500000000000000" pitchFamily="2" charset="0"/>
              </a:rPr>
              <a:t>acessar</a:t>
            </a:r>
            <a:r>
              <a:rPr lang="en-US" sz="1200" dirty="0">
                <a:cs typeface="Poppins" panose="00000500000000000000" pitchFamily="2" charset="0"/>
              </a:rPr>
              <a:t> a </a:t>
            </a:r>
            <a:r>
              <a:rPr lang="en-US" sz="1200" dirty="0" err="1">
                <a:cs typeface="Poppins" panose="00000500000000000000" pitchFamily="2" charset="0"/>
              </a:rPr>
              <a:t>plataforma</a:t>
            </a:r>
            <a:r>
              <a:rPr lang="en-US" sz="1200" dirty="0">
                <a:cs typeface="Poppins" panose="00000500000000000000" pitchFamily="2" charset="0"/>
              </a:rPr>
              <a:t>, o </a:t>
            </a:r>
            <a:r>
              <a:rPr lang="en-US" sz="1200" dirty="0" err="1">
                <a:cs typeface="Poppins" panose="00000500000000000000" pitchFamily="2" charset="0"/>
              </a:rPr>
              <a:t>usuário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pode</a:t>
            </a:r>
            <a:r>
              <a:rPr lang="en-US" sz="1200" dirty="0">
                <a:cs typeface="Poppins" panose="00000500000000000000" pitchFamily="2" charset="0"/>
              </a:rPr>
              <a:t> se </a:t>
            </a:r>
            <a:r>
              <a:rPr lang="en-US" sz="1200" dirty="0" err="1">
                <a:cs typeface="Poppins" panose="00000500000000000000" pitchFamily="2" charset="0"/>
              </a:rPr>
              <a:t>cadastrar</a:t>
            </a:r>
            <a:r>
              <a:rPr lang="en-US" sz="1200" dirty="0">
                <a:cs typeface="Poppins" panose="00000500000000000000" pitchFamily="2" charset="0"/>
              </a:rPr>
              <a:t> e </a:t>
            </a:r>
            <a:r>
              <a:rPr lang="en-US" sz="1200" dirty="0" err="1">
                <a:cs typeface="Poppins" panose="00000500000000000000" pitchFamily="2" charset="0"/>
              </a:rPr>
              <a:t>fazer</a:t>
            </a:r>
            <a:r>
              <a:rPr lang="en-US" sz="1200" dirty="0">
                <a:cs typeface="Poppins" panose="00000500000000000000" pitchFamily="2" charset="0"/>
              </a:rPr>
              <a:t> login para </a:t>
            </a:r>
            <a:r>
              <a:rPr lang="en-US" sz="1200" dirty="0" err="1">
                <a:cs typeface="Poppins" panose="00000500000000000000" pitchFamily="2" charset="0"/>
              </a:rPr>
              <a:t>acessar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suas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funcionalidades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personalizadas</a:t>
            </a:r>
            <a:r>
              <a:rPr lang="en-US" sz="1200" dirty="0">
                <a:cs typeface="Poppins" panose="00000500000000000000" pitchFamily="2" charset="0"/>
              </a:rPr>
              <a:t>. A </a:t>
            </a:r>
            <a:r>
              <a:rPr lang="en-US" sz="1200" dirty="0" err="1">
                <a:cs typeface="Poppins" panose="00000500000000000000" pitchFamily="2" charset="0"/>
              </a:rPr>
              <a:t>tela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inicial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oferece</a:t>
            </a:r>
            <a:r>
              <a:rPr lang="en-US" sz="1200" dirty="0">
                <a:cs typeface="Poppins" panose="00000500000000000000" pitchFamily="2" charset="0"/>
              </a:rPr>
              <a:t> uma </a:t>
            </a:r>
            <a:r>
              <a:rPr lang="en-US" sz="1200" dirty="0" err="1">
                <a:cs typeface="Poppins" panose="00000500000000000000" pitchFamily="2" charset="0"/>
              </a:rPr>
              <a:t>visão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geral</a:t>
            </a:r>
            <a:r>
              <a:rPr lang="en-US" sz="1200" dirty="0">
                <a:cs typeface="Poppins" panose="00000500000000000000" pitchFamily="2" charset="0"/>
              </a:rPr>
              <a:t> das </a:t>
            </a:r>
            <a:r>
              <a:rPr lang="en-US" sz="1200" dirty="0" err="1">
                <a:cs typeface="Poppins" panose="00000500000000000000" pitchFamily="2" charset="0"/>
              </a:rPr>
              <a:t>opções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disponíveis</a:t>
            </a:r>
            <a:r>
              <a:rPr lang="en-US" sz="1200" dirty="0">
                <a:cs typeface="Poppins" panose="00000500000000000000" pitchFamily="2" charset="0"/>
              </a:rPr>
              <a:t>, </a:t>
            </a:r>
            <a:r>
              <a:rPr lang="en-US" sz="1200" dirty="0" err="1">
                <a:cs typeface="Poppins" panose="00000500000000000000" pitchFamily="2" charset="0"/>
              </a:rPr>
              <a:t>incluindo</a:t>
            </a:r>
            <a:r>
              <a:rPr lang="en-US" sz="1200" dirty="0">
                <a:cs typeface="Poppins" panose="00000500000000000000" pitchFamily="2" charset="0"/>
              </a:rPr>
              <a:t> o </a:t>
            </a:r>
            <a:r>
              <a:rPr lang="en-US" sz="1200" dirty="0" err="1">
                <a:cs typeface="Poppins" panose="00000500000000000000" pitchFamily="2" charset="0"/>
              </a:rPr>
              <a:t>registro</a:t>
            </a:r>
            <a:r>
              <a:rPr lang="en-US" sz="1200" dirty="0">
                <a:cs typeface="Poppins" panose="00000500000000000000" pitchFamily="2" charset="0"/>
              </a:rPr>
              <a:t> e </a:t>
            </a:r>
            <a:r>
              <a:rPr lang="en-US" sz="1200" dirty="0" err="1">
                <a:cs typeface="Poppins" panose="00000500000000000000" pitchFamily="2" charset="0"/>
              </a:rPr>
              <a:t>atualização</a:t>
            </a:r>
            <a:r>
              <a:rPr lang="en-US" sz="1200" dirty="0">
                <a:cs typeface="Poppins" panose="00000500000000000000" pitchFamily="2" charset="0"/>
              </a:rPr>
              <a:t> do peso, </a:t>
            </a:r>
            <a:r>
              <a:rPr lang="en-US" sz="1200" dirty="0" err="1">
                <a:cs typeface="Poppins" panose="00000500000000000000" pitchFamily="2" charset="0"/>
              </a:rPr>
              <a:t>medições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corporais</a:t>
            </a:r>
            <a:r>
              <a:rPr lang="en-US" sz="1200" dirty="0">
                <a:cs typeface="Poppins" panose="00000500000000000000" pitchFamily="2" charset="0"/>
              </a:rPr>
              <a:t> e a </a:t>
            </a:r>
            <a:r>
              <a:rPr lang="en-US" sz="1200" dirty="0" err="1">
                <a:cs typeface="Poppins" panose="00000500000000000000" pitchFamily="2" charset="0"/>
              </a:rPr>
              <a:t>calculadora</a:t>
            </a:r>
            <a:r>
              <a:rPr lang="en-US" sz="1200" dirty="0">
                <a:cs typeface="Poppins" panose="00000500000000000000" pitchFamily="2" charset="0"/>
              </a:rPr>
              <a:t> de IMC. Para </a:t>
            </a:r>
            <a:r>
              <a:rPr lang="en-US" sz="1200" dirty="0" err="1">
                <a:cs typeface="Poppins" panose="00000500000000000000" pitchFamily="2" charset="0"/>
              </a:rPr>
              <a:t>calcular</a:t>
            </a:r>
            <a:r>
              <a:rPr lang="en-US" sz="1200" dirty="0">
                <a:cs typeface="Poppins" panose="00000500000000000000" pitchFamily="2" charset="0"/>
              </a:rPr>
              <a:t> o IMC, o </a:t>
            </a:r>
            <a:r>
              <a:rPr lang="en-US" sz="1200" dirty="0" err="1">
                <a:cs typeface="Poppins" panose="00000500000000000000" pitchFamily="2" charset="0"/>
              </a:rPr>
              <a:t>usuário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deve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inserir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seu</a:t>
            </a:r>
            <a:r>
              <a:rPr lang="en-US" sz="1200" dirty="0">
                <a:cs typeface="Poppins" panose="00000500000000000000" pitchFamily="2" charset="0"/>
              </a:rPr>
              <a:t> peso e </a:t>
            </a:r>
            <a:r>
              <a:rPr lang="en-US" sz="1200" dirty="0" err="1">
                <a:cs typeface="Poppins" panose="00000500000000000000" pitchFamily="2" charset="0"/>
              </a:rPr>
              <a:t>altura</a:t>
            </a:r>
            <a:r>
              <a:rPr lang="en-US" sz="1200" dirty="0">
                <a:cs typeface="Poppins" panose="00000500000000000000" pitchFamily="2" charset="0"/>
              </a:rPr>
              <a:t>, e a </a:t>
            </a:r>
            <a:r>
              <a:rPr lang="en-US" sz="1200" dirty="0" err="1">
                <a:cs typeface="Poppins" panose="00000500000000000000" pitchFamily="2" charset="0"/>
              </a:rPr>
              <a:t>calculadora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automaticamente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fornece</a:t>
            </a:r>
            <a:r>
              <a:rPr lang="en-US" sz="1200" dirty="0">
                <a:cs typeface="Poppins" panose="00000500000000000000" pitchFamily="2" charset="0"/>
              </a:rPr>
              <a:t> o </a:t>
            </a:r>
            <a:r>
              <a:rPr lang="en-US" sz="1200" dirty="0" err="1">
                <a:cs typeface="Poppins" panose="00000500000000000000" pitchFamily="2" charset="0"/>
              </a:rPr>
              <a:t>resultado</a:t>
            </a:r>
            <a:r>
              <a:rPr lang="en-US" sz="1200" dirty="0">
                <a:cs typeface="Poppins" panose="00000500000000000000" pitchFamily="2" charset="0"/>
              </a:rPr>
              <a:t>, </a:t>
            </a:r>
            <a:r>
              <a:rPr lang="en-US" sz="1200" dirty="0" err="1">
                <a:cs typeface="Poppins" panose="00000500000000000000" pitchFamily="2" charset="0"/>
              </a:rPr>
              <a:t>indicando</a:t>
            </a:r>
            <a:r>
              <a:rPr lang="en-US" sz="1200" dirty="0">
                <a:cs typeface="Poppins" panose="00000500000000000000" pitchFamily="2" charset="0"/>
              </a:rPr>
              <a:t> se o IMC </a:t>
            </a:r>
            <a:r>
              <a:rPr lang="en-US" sz="1200" dirty="0" err="1">
                <a:cs typeface="Poppins" panose="00000500000000000000" pitchFamily="2" charset="0"/>
              </a:rPr>
              <a:t>está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dentro</a:t>
            </a:r>
            <a:r>
              <a:rPr lang="en-US" sz="1200" dirty="0">
                <a:cs typeface="Poppins" panose="00000500000000000000" pitchFamily="2" charset="0"/>
              </a:rPr>
              <a:t> de uma </a:t>
            </a:r>
            <a:r>
              <a:rPr lang="en-US" sz="1200" dirty="0" err="1">
                <a:cs typeface="Poppins" panose="00000500000000000000" pitchFamily="2" charset="0"/>
              </a:rPr>
              <a:t>faixa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considerada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saudável</a:t>
            </a:r>
            <a:r>
              <a:rPr lang="en-US" sz="1200" dirty="0">
                <a:cs typeface="Poppins" panose="00000500000000000000" pitchFamily="2" charset="0"/>
              </a:rPr>
              <a:t>, </a:t>
            </a:r>
            <a:r>
              <a:rPr lang="en-US" sz="1200" dirty="0" err="1">
                <a:cs typeface="Poppins" panose="00000500000000000000" pitchFamily="2" charset="0"/>
              </a:rPr>
              <a:t>abaixo</a:t>
            </a:r>
            <a:r>
              <a:rPr lang="en-US" sz="1200" dirty="0">
                <a:cs typeface="Poppins" panose="00000500000000000000" pitchFamily="2" charset="0"/>
              </a:rPr>
              <a:t> do peso, </a:t>
            </a:r>
            <a:r>
              <a:rPr lang="en-US" sz="1200" dirty="0" err="1">
                <a:cs typeface="Poppins" panose="00000500000000000000" pitchFamily="2" charset="0"/>
              </a:rPr>
              <a:t>sobrepeso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ou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obesidade</a:t>
            </a:r>
            <a:r>
              <a:rPr lang="en-US" sz="1200" dirty="0">
                <a:cs typeface="Poppins" panose="00000500000000000000" pitchFamily="2" charset="0"/>
              </a:rPr>
              <a:t>.</a:t>
            </a:r>
          </a:p>
          <a:p>
            <a:pPr algn="ctr">
              <a:lnSpc>
                <a:spcPct val="90000"/>
              </a:lnSpc>
            </a:pPr>
            <a:r>
              <a:rPr lang="en-US" sz="1200" dirty="0" err="1">
                <a:cs typeface="Poppins" panose="00000500000000000000" pitchFamily="2" charset="0"/>
              </a:rPr>
              <a:t>Os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principais</a:t>
            </a:r>
            <a:r>
              <a:rPr lang="en-US" sz="1200" dirty="0">
                <a:cs typeface="Poppins" panose="00000500000000000000" pitchFamily="2" charset="0"/>
              </a:rPr>
              <a:t> benefícios da Calculadora de IMC </a:t>
            </a:r>
            <a:r>
              <a:rPr lang="en-US" sz="1200" dirty="0" err="1">
                <a:cs typeface="Poppins" panose="00000500000000000000" pitchFamily="2" charset="0"/>
              </a:rPr>
              <a:t>incluem</a:t>
            </a:r>
            <a:r>
              <a:rPr lang="en-US" sz="1200" dirty="0">
                <a:cs typeface="Poppins" panose="00000500000000000000" pitchFamily="2" charset="0"/>
              </a:rPr>
              <a:t>:</a:t>
            </a:r>
          </a:p>
          <a:p>
            <a:pPr algn="ctr">
              <a:lnSpc>
                <a:spcPct val="90000"/>
              </a:lnSpc>
            </a:pPr>
            <a:endParaRPr lang="en-US" sz="1200" dirty="0">
              <a:cs typeface="Poppins" panose="00000500000000000000" pitchFamily="2" charset="0"/>
            </a:endParaRP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cs typeface="Poppins" panose="00000500000000000000" pitchFamily="2" charset="0"/>
              </a:rPr>
              <a:t>Fácil </a:t>
            </a:r>
            <a:r>
              <a:rPr lang="en-US" sz="1200" b="1" dirty="0" err="1">
                <a:cs typeface="Poppins" panose="00000500000000000000" pitchFamily="2" charset="0"/>
              </a:rPr>
              <a:t>Acesso</a:t>
            </a:r>
            <a:r>
              <a:rPr lang="en-US" sz="1200" b="1" dirty="0">
                <a:cs typeface="Poppins" panose="00000500000000000000" pitchFamily="2" charset="0"/>
              </a:rPr>
              <a:t>:</a:t>
            </a:r>
            <a:r>
              <a:rPr lang="en-US" sz="1200" dirty="0">
                <a:cs typeface="Poppins" panose="00000500000000000000" pitchFamily="2" charset="0"/>
              </a:rPr>
              <a:t> A interface </a:t>
            </a:r>
            <a:r>
              <a:rPr lang="en-US" sz="1200" dirty="0" err="1">
                <a:cs typeface="Poppins" panose="00000500000000000000" pitchFamily="2" charset="0"/>
              </a:rPr>
              <a:t>intuitiva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garante</a:t>
            </a:r>
            <a:r>
              <a:rPr lang="en-US" sz="1200" dirty="0">
                <a:cs typeface="Poppins" panose="00000500000000000000" pitchFamily="2" charset="0"/>
              </a:rPr>
              <a:t> que usuários de </a:t>
            </a:r>
            <a:r>
              <a:rPr lang="en-US" sz="1200" dirty="0" err="1">
                <a:cs typeface="Poppins" panose="00000500000000000000" pitchFamily="2" charset="0"/>
              </a:rPr>
              <a:t>todas</a:t>
            </a:r>
            <a:r>
              <a:rPr lang="en-US" sz="1200" dirty="0">
                <a:cs typeface="Poppins" panose="00000500000000000000" pitchFamily="2" charset="0"/>
              </a:rPr>
              <a:t> as </a:t>
            </a:r>
            <a:r>
              <a:rPr lang="en-US" sz="1200" dirty="0" err="1">
                <a:cs typeface="Poppins" panose="00000500000000000000" pitchFamily="2" charset="0"/>
              </a:rPr>
              <a:t>idades</a:t>
            </a:r>
            <a:r>
              <a:rPr lang="en-US" sz="1200" dirty="0">
                <a:cs typeface="Poppins" panose="00000500000000000000" pitchFamily="2" charset="0"/>
              </a:rPr>
              <a:t> e </a:t>
            </a:r>
            <a:r>
              <a:rPr lang="en-US" sz="1200" dirty="0" err="1">
                <a:cs typeface="Poppins" panose="00000500000000000000" pitchFamily="2" charset="0"/>
              </a:rPr>
              <a:t>níveis</a:t>
            </a:r>
            <a:r>
              <a:rPr lang="en-US" sz="1200" dirty="0">
                <a:cs typeface="Poppins" panose="00000500000000000000" pitchFamily="2" charset="0"/>
              </a:rPr>
              <a:t> de </a:t>
            </a:r>
            <a:r>
              <a:rPr lang="en-US" sz="1200" dirty="0" err="1">
                <a:cs typeface="Poppins" panose="00000500000000000000" pitchFamily="2" charset="0"/>
              </a:rPr>
              <a:t>habilidade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tecnológica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possam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utilizar</a:t>
            </a:r>
            <a:r>
              <a:rPr lang="en-US" sz="1200" dirty="0">
                <a:cs typeface="Poppins" panose="00000500000000000000" pitchFamily="2" charset="0"/>
              </a:rPr>
              <a:t> a ferramenta </a:t>
            </a:r>
            <a:r>
              <a:rPr lang="en-US" sz="1200" dirty="0" err="1">
                <a:cs typeface="Poppins" panose="00000500000000000000" pitchFamily="2" charset="0"/>
              </a:rPr>
              <a:t>sem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dificuldades</a:t>
            </a:r>
            <a:r>
              <a:rPr lang="en-US" sz="1200" dirty="0">
                <a:cs typeface="Poppins" panose="00000500000000000000" pitchFamily="2" charset="0"/>
              </a:rPr>
              <a:t>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cs typeface="Poppins" panose="00000500000000000000" pitchFamily="2" charset="0"/>
              </a:rPr>
              <a:t>Monitoramento </a:t>
            </a:r>
            <a:r>
              <a:rPr lang="en-US" sz="1200" b="1" dirty="0" err="1">
                <a:cs typeface="Poppins" panose="00000500000000000000" pitchFamily="2" charset="0"/>
              </a:rPr>
              <a:t>Contínuo</a:t>
            </a:r>
            <a:r>
              <a:rPr lang="en-US" sz="1200" b="1" dirty="0">
                <a:cs typeface="Poppins" panose="00000500000000000000" pitchFamily="2" charset="0"/>
              </a:rPr>
              <a:t>:</a:t>
            </a:r>
            <a:r>
              <a:rPr lang="en-US" sz="1200" dirty="0">
                <a:cs typeface="Poppins" panose="00000500000000000000" pitchFamily="2" charset="0"/>
              </a:rPr>
              <a:t> A </a:t>
            </a:r>
            <a:r>
              <a:rPr lang="en-US" sz="1200" dirty="0" err="1">
                <a:cs typeface="Poppins" panose="00000500000000000000" pitchFamily="2" charset="0"/>
              </a:rPr>
              <a:t>possibilidade</a:t>
            </a:r>
            <a:r>
              <a:rPr lang="en-US" sz="1200" dirty="0">
                <a:cs typeface="Poppins" panose="00000500000000000000" pitchFamily="2" charset="0"/>
              </a:rPr>
              <a:t> de registrar e </a:t>
            </a:r>
            <a:r>
              <a:rPr lang="en-US" sz="1200" dirty="0" err="1">
                <a:cs typeface="Poppins" panose="00000500000000000000" pitchFamily="2" charset="0"/>
              </a:rPr>
              <a:t>acompanhar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mudanças</a:t>
            </a:r>
            <a:r>
              <a:rPr lang="en-US" sz="1200" dirty="0">
                <a:cs typeface="Poppins" panose="00000500000000000000" pitchFamily="2" charset="0"/>
              </a:rPr>
              <a:t> no peso ao </a:t>
            </a:r>
            <a:r>
              <a:rPr lang="en-US" sz="1200" dirty="0" err="1">
                <a:cs typeface="Poppins" panose="00000500000000000000" pitchFamily="2" charset="0"/>
              </a:rPr>
              <a:t>longo</a:t>
            </a:r>
            <a:r>
              <a:rPr lang="en-US" sz="1200" dirty="0">
                <a:cs typeface="Poppins" panose="00000500000000000000" pitchFamily="2" charset="0"/>
              </a:rPr>
              <a:t> do tempo </a:t>
            </a:r>
            <a:r>
              <a:rPr lang="en-US" sz="1200" dirty="0" err="1">
                <a:cs typeface="Poppins" panose="00000500000000000000" pitchFamily="2" charset="0"/>
              </a:rPr>
              <a:t>ajuda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os</a:t>
            </a:r>
            <a:r>
              <a:rPr lang="en-US" sz="1200" dirty="0">
                <a:cs typeface="Poppins" panose="00000500000000000000" pitchFamily="2" charset="0"/>
              </a:rPr>
              <a:t> usuários a </a:t>
            </a:r>
            <a:r>
              <a:rPr lang="en-US" sz="1200" dirty="0" err="1">
                <a:cs typeface="Poppins" panose="00000500000000000000" pitchFamily="2" charset="0"/>
              </a:rPr>
              <a:t>manterem</a:t>
            </a:r>
            <a:r>
              <a:rPr lang="en-US" sz="1200" dirty="0">
                <a:cs typeface="Poppins" panose="00000500000000000000" pitchFamily="2" charset="0"/>
              </a:rPr>
              <a:t> o </a:t>
            </a:r>
            <a:r>
              <a:rPr lang="en-US" sz="1200" dirty="0" err="1">
                <a:cs typeface="Poppins" panose="00000500000000000000" pitchFamily="2" charset="0"/>
              </a:rPr>
              <a:t>controle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sobre</a:t>
            </a:r>
            <a:r>
              <a:rPr lang="en-US" sz="1200" dirty="0">
                <a:cs typeface="Poppins" panose="00000500000000000000" pitchFamily="2" charset="0"/>
              </a:rPr>
              <a:t> sua saúde.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 b="1" dirty="0" err="1">
                <a:cs typeface="Poppins" panose="00000500000000000000" pitchFamily="2" charset="0"/>
              </a:rPr>
              <a:t>Conscientização</a:t>
            </a:r>
            <a:r>
              <a:rPr lang="en-US" sz="1200" b="1" dirty="0">
                <a:cs typeface="Poppins" panose="00000500000000000000" pitchFamily="2" charset="0"/>
              </a:rPr>
              <a:t>:</a:t>
            </a:r>
            <a:r>
              <a:rPr lang="en-US" sz="1200" dirty="0">
                <a:cs typeface="Poppins" panose="00000500000000000000" pitchFamily="2" charset="0"/>
              </a:rPr>
              <a:t> A ferramenta </a:t>
            </a:r>
            <a:r>
              <a:rPr lang="en-US" sz="1200" dirty="0" err="1">
                <a:cs typeface="Poppins" panose="00000500000000000000" pitchFamily="2" charset="0"/>
              </a:rPr>
              <a:t>educa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os</a:t>
            </a:r>
            <a:r>
              <a:rPr lang="en-US" sz="1200" dirty="0">
                <a:cs typeface="Poppins" panose="00000500000000000000" pitchFamily="2" charset="0"/>
              </a:rPr>
              <a:t> usuários </a:t>
            </a:r>
            <a:r>
              <a:rPr lang="en-US" sz="1200" dirty="0" err="1">
                <a:cs typeface="Poppins" panose="00000500000000000000" pitchFamily="2" charset="0"/>
              </a:rPr>
              <a:t>sobre</a:t>
            </a:r>
            <a:r>
              <a:rPr lang="en-US" sz="1200" dirty="0">
                <a:cs typeface="Poppins" panose="00000500000000000000" pitchFamily="2" charset="0"/>
              </a:rPr>
              <a:t> a </a:t>
            </a:r>
            <a:r>
              <a:rPr lang="en-US" sz="1200" dirty="0" err="1">
                <a:cs typeface="Poppins" panose="00000500000000000000" pitchFamily="2" charset="0"/>
              </a:rPr>
              <a:t>importância</a:t>
            </a:r>
            <a:r>
              <a:rPr lang="en-US" sz="1200" dirty="0">
                <a:cs typeface="Poppins" panose="00000500000000000000" pitchFamily="2" charset="0"/>
              </a:rPr>
              <a:t> do IMC e </a:t>
            </a:r>
            <a:r>
              <a:rPr lang="en-US" sz="1200" dirty="0" err="1">
                <a:cs typeface="Poppins" panose="00000500000000000000" pitchFamily="2" charset="0"/>
              </a:rPr>
              <a:t>como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ele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está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relacionado</a:t>
            </a:r>
            <a:r>
              <a:rPr lang="en-US" sz="1200" dirty="0">
                <a:cs typeface="Poppins" panose="00000500000000000000" pitchFamily="2" charset="0"/>
              </a:rPr>
              <a:t> à sua saúde </a:t>
            </a:r>
            <a:r>
              <a:rPr lang="en-US" sz="1200" dirty="0" err="1">
                <a:cs typeface="Poppins" panose="00000500000000000000" pitchFamily="2" charset="0"/>
              </a:rPr>
              <a:t>geral</a:t>
            </a:r>
            <a:r>
              <a:rPr lang="en-US" sz="1200" dirty="0">
                <a:cs typeface="Poppins" panose="00000500000000000000" pitchFamily="2" charset="0"/>
              </a:rPr>
              <a:t>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 b="1" dirty="0" err="1">
                <a:cs typeface="Poppins" panose="00000500000000000000" pitchFamily="2" charset="0"/>
              </a:rPr>
              <a:t>Personalização</a:t>
            </a:r>
            <a:r>
              <a:rPr lang="en-US" sz="1200" b="1" dirty="0">
                <a:cs typeface="Poppins" panose="00000500000000000000" pitchFamily="2" charset="0"/>
              </a:rPr>
              <a:t>:</a:t>
            </a:r>
            <a:r>
              <a:rPr lang="en-US" sz="1200" dirty="0">
                <a:cs typeface="Poppins" panose="00000500000000000000" pitchFamily="2" charset="0"/>
              </a:rPr>
              <a:t> Com a </a:t>
            </a:r>
            <a:r>
              <a:rPr lang="en-US" sz="1200" dirty="0" err="1">
                <a:cs typeface="Poppins" panose="00000500000000000000" pitchFamily="2" charset="0"/>
              </a:rPr>
              <a:t>criação</a:t>
            </a:r>
            <a:r>
              <a:rPr lang="en-US" sz="1200" dirty="0">
                <a:cs typeface="Poppins" panose="00000500000000000000" pitchFamily="2" charset="0"/>
              </a:rPr>
              <a:t> de </a:t>
            </a:r>
            <a:r>
              <a:rPr lang="en-US" sz="1200" dirty="0" err="1">
                <a:cs typeface="Poppins" panose="00000500000000000000" pitchFamily="2" charset="0"/>
              </a:rPr>
              <a:t>perfis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individuais</a:t>
            </a:r>
            <a:r>
              <a:rPr lang="en-US" sz="1200" dirty="0">
                <a:cs typeface="Poppins" panose="00000500000000000000" pitchFamily="2" charset="0"/>
              </a:rPr>
              <a:t>, </a:t>
            </a:r>
            <a:r>
              <a:rPr lang="en-US" sz="1200" dirty="0" err="1">
                <a:cs typeface="Poppins" panose="00000500000000000000" pitchFamily="2" charset="0"/>
              </a:rPr>
              <a:t>os</a:t>
            </a:r>
            <a:r>
              <a:rPr lang="en-US" sz="1200" dirty="0">
                <a:cs typeface="Poppins" panose="00000500000000000000" pitchFamily="2" charset="0"/>
              </a:rPr>
              <a:t> usuários </a:t>
            </a:r>
            <a:r>
              <a:rPr lang="en-US" sz="1200" dirty="0" err="1">
                <a:cs typeface="Poppins" panose="00000500000000000000" pitchFamily="2" charset="0"/>
              </a:rPr>
              <a:t>recebem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informações</a:t>
            </a:r>
            <a:r>
              <a:rPr lang="en-US" sz="1200" dirty="0">
                <a:cs typeface="Poppins" panose="00000500000000000000" pitchFamily="2" charset="0"/>
              </a:rPr>
              <a:t> e </a:t>
            </a:r>
            <a:r>
              <a:rPr lang="en-US" sz="1200" dirty="0" err="1">
                <a:cs typeface="Poppins" panose="00000500000000000000" pitchFamily="2" charset="0"/>
              </a:rPr>
              <a:t>dicas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personalizadas</a:t>
            </a:r>
            <a:r>
              <a:rPr lang="en-US" sz="1200" dirty="0">
                <a:cs typeface="Poppins" panose="00000500000000000000" pitchFamily="2" charset="0"/>
              </a:rPr>
              <a:t> com base em </a:t>
            </a:r>
            <a:r>
              <a:rPr lang="en-US" sz="1200" dirty="0" err="1">
                <a:cs typeface="Poppins" panose="00000500000000000000" pitchFamily="2" charset="0"/>
              </a:rPr>
              <a:t>seus</a:t>
            </a:r>
            <a:r>
              <a:rPr lang="en-US" sz="1200" dirty="0">
                <a:cs typeface="Poppins" panose="00000500000000000000" pitchFamily="2" charset="0"/>
              </a:rPr>
              <a:t> dados e </a:t>
            </a:r>
            <a:r>
              <a:rPr lang="en-US" sz="1200" dirty="0" err="1">
                <a:cs typeface="Poppins" panose="00000500000000000000" pitchFamily="2" charset="0"/>
              </a:rPr>
              <a:t>objetivos</a:t>
            </a:r>
            <a:r>
              <a:rPr lang="en-US" sz="1200" dirty="0">
                <a:cs typeface="Poppins" panose="00000500000000000000" pitchFamily="2" charset="0"/>
              </a:rPr>
              <a:t> de saúde.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 b="1" dirty="0" err="1">
                <a:cs typeface="Poppins" panose="00000500000000000000" pitchFamily="2" charset="0"/>
              </a:rPr>
              <a:t>Promoção</a:t>
            </a:r>
            <a:r>
              <a:rPr lang="en-US" sz="1200" b="1" dirty="0">
                <a:cs typeface="Poppins" panose="00000500000000000000" pitchFamily="2" charset="0"/>
              </a:rPr>
              <a:t> de Saúde:</a:t>
            </a:r>
            <a:r>
              <a:rPr lang="en-US" sz="1200" dirty="0">
                <a:cs typeface="Poppins" panose="00000500000000000000" pitchFamily="2" charset="0"/>
              </a:rPr>
              <a:t> Ao proporcionar uma maneira </a:t>
            </a:r>
            <a:r>
              <a:rPr lang="en-US" sz="1200" dirty="0" err="1">
                <a:cs typeface="Poppins" panose="00000500000000000000" pitchFamily="2" charset="0"/>
              </a:rPr>
              <a:t>prática</a:t>
            </a:r>
            <a:r>
              <a:rPr lang="en-US" sz="1200" dirty="0">
                <a:cs typeface="Poppins" panose="00000500000000000000" pitchFamily="2" charset="0"/>
              </a:rPr>
              <a:t> de </a:t>
            </a:r>
            <a:r>
              <a:rPr lang="en-US" sz="1200" dirty="0" err="1">
                <a:cs typeface="Poppins" panose="00000500000000000000" pitchFamily="2" charset="0"/>
              </a:rPr>
              <a:t>monitorar</a:t>
            </a:r>
            <a:r>
              <a:rPr lang="en-US" sz="1200" dirty="0">
                <a:cs typeface="Poppins" panose="00000500000000000000" pitchFamily="2" charset="0"/>
              </a:rPr>
              <a:t> o peso e o IMC, a </a:t>
            </a:r>
            <a:r>
              <a:rPr lang="en-US" sz="1200" dirty="0" err="1">
                <a:cs typeface="Poppins" panose="00000500000000000000" pitchFamily="2" charset="0"/>
              </a:rPr>
              <a:t>aplicação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incentiva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hábitos</a:t>
            </a:r>
            <a:r>
              <a:rPr lang="en-US" sz="1200" dirty="0">
                <a:cs typeface="Poppins" panose="00000500000000000000" pitchFamily="2" charset="0"/>
              </a:rPr>
              <a:t> de </a:t>
            </a:r>
            <a:r>
              <a:rPr lang="en-US" sz="1200" dirty="0" err="1">
                <a:cs typeface="Poppins" panose="00000500000000000000" pitchFamily="2" charset="0"/>
              </a:rPr>
              <a:t>vida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saudáveis</a:t>
            </a:r>
            <a:r>
              <a:rPr lang="en-US" sz="1200" dirty="0">
                <a:cs typeface="Poppins" panose="00000500000000000000" pitchFamily="2" charset="0"/>
              </a:rPr>
              <a:t> e </a:t>
            </a:r>
            <a:r>
              <a:rPr lang="en-US" sz="1200" dirty="0" err="1">
                <a:cs typeface="Poppins" panose="00000500000000000000" pitchFamily="2" charset="0"/>
              </a:rPr>
              <a:t>prevenção</a:t>
            </a:r>
            <a:r>
              <a:rPr lang="en-US" sz="1200" dirty="0">
                <a:cs typeface="Poppins" panose="00000500000000000000" pitchFamily="2" charset="0"/>
              </a:rPr>
              <a:t> de </a:t>
            </a:r>
            <a:r>
              <a:rPr lang="en-US" sz="1200" dirty="0" err="1">
                <a:cs typeface="Poppins" panose="00000500000000000000" pitchFamily="2" charset="0"/>
              </a:rPr>
              <a:t>doenças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relacionadas</a:t>
            </a:r>
            <a:r>
              <a:rPr lang="en-US" sz="1200" dirty="0">
                <a:cs typeface="Poppins" panose="00000500000000000000" pitchFamily="2" charset="0"/>
              </a:rPr>
              <a:t> ao peso.</a:t>
            </a:r>
          </a:p>
          <a:p>
            <a:pPr>
              <a:lnSpc>
                <a:spcPct val="90000"/>
              </a:lnSpc>
            </a:pPr>
            <a:endParaRPr lang="en-US" sz="1200" dirty="0">
              <a:cs typeface="Poppins" panose="00000500000000000000" pitchFamily="2" charset="0"/>
            </a:endParaRPr>
          </a:p>
          <a:p>
            <a:pPr algn="ctr">
              <a:lnSpc>
                <a:spcPct val="90000"/>
              </a:lnSpc>
            </a:pPr>
            <a:r>
              <a:rPr lang="en-US" sz="1200" dirty="0">
                <a:cs typeface="Poppins" panose="00000500000000000000" pitchFamily="2" charset="0"/>
              </a:rPr>
              <a:t>Em </a:t>
            </a:r>
            <a:r>
              <a:rPr lang="en-US" sz="1200" dirty="0" err="1">
                <a:cs typeface="Poppins" panose="00000500000000000000" pitchFamily="2" charset="0"/>
              </a:rPr>
              <a:t>resumo</a:t>
            </a:r>
            <a:r>
              <a:rPr lang="en-US" sz="1200" dirty="0">
                <a:cs typeface="Poppins" panose="00000500000000000000" pitchFamily="2" charset="0"/>
              </a:rPr>
              <a:t>, o projeto Peso </a:t>
            </a:r>
            <a:r>
              <a:rPr lang="en-US" sz="1200" dirty="0" err="1">
                <a:cs typeface="Poppins" panose="00000500000000000000" pitchFamily="2" charset="0"/>
              </a:rPr>
              <a:t>Prefil</a:t>
            </a:r>
            <a:r>
              <a:rPr lang="en-US" sz="1200" dirty="0">
                <a:cs typeface="Poppins" panose="00000500000000000000" pitchFamily="2" charset="0"/>
              </a:rPr>
              <a:t> é uma </a:t>
            </a:r>
            <a:r>
              <a:rPr lang="en-US" sz="1200" dirty="0" err="1">
                <a:cs typeface="Poppins" panose="00000500000000000000" pitchFamily="2" charset="0"/>
              </a:rPr>
              <a:t>solução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eficaz</a:t>
            </a:r>
            <a:r>
              <a:rPr lang="en-US" sz="1200" dirty="0">
                <a:cs typeface="Poppins" panose="00000500000000000000" pitchFamily="2" charset="0"/>
              </a:rPr>
              <a:t> para </a:t>
            </a:r>
            <a:r>
              <a:rPr lang="en-US" sz="1200" dirty="0" err="1">
                <a:cs typeface="Poppins" panose="00000500000000000000" pitchFamily="2" charset="0"/>
              </a:rPr>
              <a:t>aqueles</a:t>
            </a:r>
            <a:r>
              <a:rPr lang="en-US" sz="1200" dirty="0">
                <a:cs typeface="Poppins" panose="00000500000000000000" pitchFamily="2" charset="0"/>
              </a:rPr>
              <a:t> que </a:t>
            </a:r>
            <a:r>
              <a:rPr lang="en-US" sz="1200" dirty="0" err="1">
                <a:cs typeface="Poppins" panose="00000500000000000000" pitchFamily="2" charset="0"/>
              </a:rPr>
              <a:t>buscam</a:t>
            </a:r>
            <a:r>
              <a:rPr lang="en-US" sz="1200" dirty="0">
                <a:cs typeface="Poppins" panose="00000500000000000000" pitchFamily="2" charset="0"/>
              </a:rPr>
              <a:t> uma maneira </a:t>
            </a:r>
            <a:r>
              <a:rPr lang="en-US" sz="1200" dirty="0" err="1">
                <a:cs typeface="Poppins" panose="00000500000000000000" pitchFamily="2" charset="0"/>
              </a:rPr>
              <a:t>conveniente</a:t>
            </a:r>
            <a:r>
              <a:rPr lang="en-US" sz="1200" dirty="0">
                <a:cs typeface="Poppins" panose="00000500000000000000" pitchFamily="2" charset="0"/>
              </a:rPr>
              <a:t> de </a:t>
            </a:r>
            <a:r>
              <a:rPr lang="en-US" sz="1200" dirty="0" err="1">
                <a:cs typeface="Poppins" panose="00000500000000000000" pitchFamily="2" charset="0"/>
              </a:rPr>
              <a:t>gerenciar</a:t>
            </a:r>
            <a:r>
              <a:rPr lang="en-US" sz="1200" dirty="0">
                <a:cs typeface="Poppins" panose="00000500000000000000" pitchFamily="2" charset="0"/>
              </a:rPr>
              <a:t> sua saúde e </a:t>
            </a:r>
            <a:r>
              <a:rPr lang="en-US" sz="1200" dirty="0" err="1">
                <a:cs typeface="Poppins" panose="00000500000000000000" pitchFamily="2" charset="0"/>
              </a:rPr>
              <a:t>bem-estar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por</a:t>
            </a:r>
            <a:r>
              <a:rPr lang="en-US" sz="1200" dirty="0">
                <a:cs typeface="Poppins" panose="00000500000000000000" pitchFamily="2" charset="0"/>
              </a:rPr>
              <a:t> </a:t>
            </a:r>
            <a:r>
              <a:rPr lang="en-US" sz="1200" dirty="0" err="1">
                <a:cs typeface="Poppins" panose="00000500000000000000" pitchFamily="2" charset="0"/>
              </a:rPr>
              <a:t>meio</a:t>
            </a:r>
            <a:r>
              <a:rPr lang="en-US" sz="1200" dirty="0">
                <a:cs typeface="Poppins" panose="00000500000000000000" pitchFamily="2" charset="0"/>
              </a:rPr>
              <a:t> do monitoramento do IMC.</a:t>
            </a:r>
          </a:p>
          <a:p>
            <a:pPr indent="-22860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cs typeface="Poppins" panose="00000500000000000000" pitchFamily="2" charset="0"/>
            </a:endParaRPr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id="{0015941E-7483-EFEE-0E98-DCBBBA70D8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21143" y="142570"/>
            <a:ext cx="705396" cy="699798"/>
          </a:xfrm>
          <a:prstGeom prst="rect">
            <a:avLst/>
          </a:prstGeom>
        </p:spPr>
      </p:pic>
      <p:pic>
        <p:nvPicPr>
          <p:cNvPr id="11268" name="Picture 4" descr="Saúde Móvel: benefícios gerados no controle do peso e prevenção da  obesidade através de aplicativos móveis | Kentech – Inovações em Tecnologia">
            <a:extLst>
              <a:ext uri="{FF2B5EF4-FFF2-40B4-BE49-F238E27FC236}">
                <a16:creationId xmlns:a16="http://schemas.microsoft.com/office/drawing/2014/main" id="{76E66D55-DBD2-771E-2320-B92163AD11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930"/>
          <a:stretch/>
        </p:blipFill>
        <p:spPr bwMode="auto">
          <a:xfrm>
            <a:off x="244586" y="1209916"/>
            <a:ext cx="5304731" cy="39624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0942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id="{4CDAE57F-D8A3-6627-AF62-84C70E4D3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21143" y="142570"/>
            <a:ext cx="705396" cy="699798"/>
          </a:xfrm>
          <a:prstGeom prst="rect">
            <a:avLst/>
          </a:prstGeom>
        </p:spPr>
      </p:pic>
      <p:graphicFrame>
        <p:nvGraphicFramePr>
          <p:cNvPr id="8" name="CaixaDeTexto 5">
            <a:extLst>
              <a:ext uri="{FF2B5EF4-FFF2-40B4-BE49-F238E27FC236}">
                <a16:creationId xmlns:a16="http://schemas.microsoft.com/office/drawing/2014/main" id="{DDA5111D-48A2-225C-B1A8-1B3582E2D1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34656741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173086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Imagem 7" descr="Tela de celular&#10;&#10;Descrição gerada automaticamente">
            <a:extLst>
              <a:ext uri="{FF2B5EF4-FFF2-40B4-BE49-F238E27FC236}">
                <a16:creationId xmlns:a16="http://schemas.microsoft.com/office/drawing/2014/main" id="{4C936D95-6843-B40C-8362-39217248B5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60"/>
            <a:ext cx="3583304" cy="685800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D3706AFB-4AF0-430C-8FBE-C38C0F839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00124"/>
            <a:chExt cx="1562267" cy="1172973"/>
          </a:xfrm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8AC53B5C-1F4B-4D51-ADA0-F74EBA6A5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E3BBF50A-9667-4DFA-9066-13B535B57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9" name="Gráfico 8">
            <a:extLst>
              <a:ext uri="{FF2B5EF4-FFF2-40B4-BE49-F238E27FC236}">
                <a16:creationId xmlns:a16="http://schemas.microsoft.com/office/drawing/2014/main" id="{C0B5DDA9-BF92-929C-72D6-646E96CBE3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21143" y="142570"/>
            <a:ext cx="705396" cy="699798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FC947E03-4644-5828-EE0F-2C8F1E2F63E9}"/>
              </a:ext>
            </a:extLst>
          </p:cNvPr>
          <p:cNvSpPr txBox="1"/>
          <p:nvPr/>
        </p:nvSpPr>
        <p:spPr>
          <a:xfrm>
            <a:off x="3583304" y="1995079"/>
            <a:ext cx="52079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Tela de Início</a:t>
            </a:r>
          </a:p>
          <a:p>
            <a:endParaRPr lang="pt-BR" dirty="0"/>
          </a:p>
          <a:p>
            <a:r>
              <a:rPr lang="pt-BR" dirty="0"/>
              <a:t>A tela de início é a primeira interface que o usuário vê ao acessar a aplicação. Ela apresenta um menu principal com opções de login e cadastro, proporcionando uma navegação simples e intuitiva. A tela de início é crucial para orientar o usuário desde o primeiro contato com o sistema.</a:t>
            </a:r>
          </a:p>
        </p:txBody>
      </p:sp>
    </p:spTree>
    <p:extLst>
      <p:ext uri="{BB962C8B-B14F-4D97-AF65-F5344CB8AC3E}">
        <p14:creationId xmlns:p14="http://schemas.microsoft.com/office/powerpoint/2010/main" val="2625534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agem 4" descr="Tela de celular&#10;&#10;Descrição gerada automaticamente">
            <a:extLst>
              <a:ext uri="{FF2B5EF4-FFF2-40B4-BE49-F238E27FC236}">
                <a16:creationId xmlns:a16="http://schemas.microsoft.com/office/drawing/2014/main" id="{0DC1EFD5-FCB7-592D-441A-7307C68EB9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5" y="0"/>
            <a:ext cx="3583303" cy="68580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3706AFB-4AF0-430C-8FBE-C38C0F839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00124"/>
            <a:chExt cx="1562267" cy="1172973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8AC53B5C-1F4B-4D51-ADA0-F74EBA6A5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E3BBF50A-9667-4DFA-9066-13B535B57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6" name="Gráfico 5">
            <a:extLst>
              <a:ext uri="{FF2B5EF4-FFF2-40B4-BE49-F238E27FC236}">
                <a16:creationId xmlns:a16="http://schemas.microsoft.com/office/drawing/2014/main" id="{776865D6-C04C-6957-BAA6-BEC4FDDD13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21143" y="142570"/>
            <a:ext cx="705396" cy="699798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94A7989C-1D8E-B3DA-D76A-7C22599192ED}"/>
              </a:ext>
            </a:extLst>
          </p:cNvPr>
          <p:cNvSpPr txBox="1"/>
          <p:nvPr/>
        </p:nvSpPr>
        <p:spPr>
          <a:xfrm>
            <a:off x="3632428" y="2274838"/>
            <a:ext cx="514145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Tela de Login</a:t>
            </a:r>
          </a:p>
          <a:p>
            <a:endParaRPr lang="pt-BR" dirty="0"/>
          </a:p>
          <a:p>
            <a:r>
              <a:rPr lang="pt-BR" dirty="0"/>
              <a:t>A tela de login permite que usuários cadastrados acessem suas contas de forma segura. O usuário insere seu e-mail e senha, e o sistema garante a proteção dos dados pessoais através de criptografia e outros mecanismos de segurança.</a:t>
            </a:r>
          </a:p>
        </p:txBody>
      </p:sp>
    </p:spTree>
    <p:extLst>
      <p:ext uri="{BB962C8B-B14F-4D97-AF65-F5344CB8AC3E}">
        <p14:creationId xmlns:p14="http://schemas.microsoft.com/office/powerpoint/2010/main" val="3180832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agem 4" descr="Tela de celular&#10;&#10;Descrição gerada automaticamente">
            <a:extLst>
              <a:ext uri="{FF2B5EF4-FFF2-40B4-BE49-F238E27FC236}">
                <a16:creationId xmlns:a16="http://schemas.microsoft.com/office/drawing/2014/main" id="{D6174620-487D-D2C7-03F7-0B92E75E12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37" y="-1409"/>
            <a:ext cx="3584040" cy="685941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3706AFB-4AF0-430C-8FBE-C38C0F839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00124"/>
            <a:chExt cx="1562267" cy="1172973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8AC53B5C-1F4B-4D51-ADA0-F74EBA6A5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E3BBF50A-9667-4DFA-9066-13B535B57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6" name="Gráfico 5">
            <a:extLst>
              <a:ext uri="{FF2B5EF4-FFF2-40B4-BE49-F238E27FC236}">
                <a16:creationId xmlns:a16="http://schemas.microsoft.com/office/drawing/2014/main" id="{556C93EF-8629-9EC3-54F8-9AEE592443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21143" y="142570"/>
            <a:ext cx="705396" cy="699798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09D825B8-B61C-98DD-4985-BDA220654604}"/>
              </a:ext>
            </a:extLst>
          </p:cNvPr>
          <p:cNvSpPr txBox="1"/>
          <p:nvPr/>
        </p:nvSpPr>
        <p:spPr>
          <a:xfrm>
            <a:off x="3598877" y="2412633"/>
            <a:ext cx="522726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Tela de Cadastro</a:t>
            </a:r>
          </a:p>
          <a:p>
            <a:endParaRPr lang="pt-BR" dirty="0"/>
          </a:p>
          <a:p>
            <a:r>
              <a:rPr lang="pt-BR" dirty="0"/>
              <a:t>Na tela de cadastro, novos usuários podem criar uma conta fornecendo informações básicas como nome, e-mail e senha. O processo é simples e rápido, permitindo acesso imediato às funcionalidades da aplicação.</a:t>
            </a:r>
          </a:p>
        </p:txBody>
      </p:sp>
    </p:spTree>
    <p:extLst>
      <p:ext uri="{BB962C8B-B14F-4D97-AF65-F5344CB8AC3E}">
        <p14:creationId xmlns:p14="http://schemas.microsoft.com/office/powerpoint/2010/main" val="1939940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agem 4" descr="Tela de celular com publicação numa rede social&#10;&#10;Descrição gerada automaticamente">
            <a:extLst>
              <a:ext uri="{FF2B5EF4-FFF2-40B4-BE49-F238E27FC236}">
                <a16:creationId xmlns:a16="http://schemas.microsoft.com/office/drawing/2014/main" id="{839EDA45-8692-46FF-57D3-73F9580446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9" y="1"/>
            <a:ext cx="3578004" cy="6847858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3706AFB-4AF0-430C-8FBE-C38C0F839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00124"/>
            <a:chExt cx="1562267" cy="1172973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8AC53B5C-1F4B-4D51-ADA0-F74EBA6A5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E3BBF50A-9667-4DFA-9066-13B535B57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6" name="Gráfico 5">
            <a:extLst>
              <a:ext uri="{FF2B5EF4-FFF2-40B4-BE49-F238E27FC236}">
                <a16:creationId xmlns:a16="http://schemas.microsoft.com/office/drawing/2014/main" id="{9C629FDA-FB8E-3DE7-7D8E-67C1DC8CCA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21143" y="142570"/>
            <a:ext cx="705396" cy="699798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6BC077D0-6EFF-F5CA-2028-5991BAD84BE4}"/>
              </a:ext>
            </a:extLst>
          </p:cNvPr>
          <p:cNvSpPr txBox="1"/>
          <p:nvPr/>
        </p:nvSpPr>
        <p:spPr>
          <a:xfrm>
            <a:off x="3585653" y="2269768"/>
            <a:ext cx="519802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Tela Home</a:t>
            </a:r>
          </a:p>
          <a:p>
            <a:endParaRPr lang="pt-BR" dirty="0"/>
          </a:p>
          <a:p>
            <a:r>
              <a:rPr lang="pt-BR" dirty="0"/>
              <a:t>Após o login, o usuário é direcionado para a tela home, onde encontra um resumo de suas atividades, últimas medições e atalhos para as principais funcionalidades como registrar peso, calcular IMC e editar perfil. Esta tela serve como painel central de controle para o usuário.</a:t>
            </a:r>
          </a:p>
        </p:txBody>
      </p:sp>
    </p:spTree>
    <p:extLst>
      <p:ext uri="{BB962C8B-B14F-4D97-AF65-F5344CB8AC3E}">
        <p14:creationId xmlns:p14="http://schemas.microsoft.com/office/powerpoint/2010/main" val="1189432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Imagem 6" descr="Tela de celular&#10;&#10;Descrição gerada automaticamente">
            <a:extLst>
              <a:ext uri="{FF2B5EF4-FFF2-40B4-BE49-F238E27FC236}">
                <a16:creationId xmlns:a16="http://schemas.microsoft.com/office/drawing/2014/main" id="{ECF6B068-9D66-348B-DDBA-E511164ED0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" y="6171"/>
            <a:ext cx="3580079" cy="6851829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D3706AFB-4AF0-430C-8FBE-C38C0F839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00124"/>
            <a:chExt cx="1562267" cy="1172973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8AC53B5C-1F4B-4D51-ADA0-F74EBA6A5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E3BBF50A-9667-4DFA-9066-13B535B57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8" name="Gráfico 7">
            <a:extLst>
              <a:ext uri="{FF2B5EF4-FFF2-40B4-BE49-F238E27FC236}">
                <a16:creationId xmlns:a16="http://schemas.microsoft.com/office/drawing/2014/main" id="{21D46CB8-0BAA-80A0-DD7E-220446908A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21143" y="142570"/>
            <a:ext cx="705396" cy="699798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A712B181-573D-535A-B607-59ED4D1D6BB1}"/>
              </a:ext>
            </a:extLst>
          </p:cNvPr>
          <p:cNvSpPr txBox="1"/>
          <p:nvPr/>
        </p:nvSpPr>
        <p:spPr>
          <a:xfrm>
            <a:off x="3590488" y="2248161"/>
            <a:ext cx="518775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Tela de Pesagem</a:t>
            </a:r>
          </a:p>
          <a:p>
            <a:endParaRPr lang="pt-BR" dirty="0"/>
          </a:p>
          <a:p>
            <a:r>
              <a:rPr lang="pt-BR" dirty="0"/>
              <a:t>Nesta tela, o usuário pode registrar seu peso atual, visualizar histórico de pesagens e fazer alterações nos registros existentes. A funcionalidade é essencial para o acompanhamento contínuo do progresso de peso.</a:t>
            </a:r>
          </a:p>
        </p:txBody>
      </p:sp>
    </p:spTree>
    <p:extLst>
      <p:ext uri="{BB962C8B-B14F-4D97-AF65-F5344CB8AC3E}">
        <p14:creationId xmlns:p14="http://schemas.microsoft.com/office/powerpoint/2010/main" val="3057324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agem 4" descr="Tela de celular&#10;&#10;Descrição gerada automaticamente">
            <a:extLst>
              <a:ext uri="{FF2B5EF4-FFF2-40B4-BE49-F238E27FC236}">
                <a16:creationId xmlns:a16="http://schemas.microsoft.com/office/drawing/2014/main" id="{583D0D92-CEED-322F-DC77-EE4EBC058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5"/>
            <a:ext cx="3582099" cy="6855695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3706AFB-4AF0-430C-8FBE-C38C0F839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00124"/>
            <a:chExt cx="1562267" cy="1172973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8AC53B5C-1F4B-4D51-ADA0-F74EBA6A5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E3BBF50A-9667-4DFA-9066-13B535B57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6" name="Gráfico 5">
            <a:extLst>
              <a:ext uri="{FF2B5EF4-FFF2-40B4-BE49-F238E27FC236}">
                <a16:creationId xmlns:a16="http://schemas.microsoft.com/office/drawing/2014/main" id="{779797D5-7FA8-6D34-1082-46C77FFFB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21143" y="142570"/>
            <a:ext cx="705396" cy="699798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1F66B47A-2B2E-5314-9891-473ABE21E151}"/>
              </a:ext>
            </a:extLst>
          </p:cNvPr>
          <p:cNvSpPr txBox="1"/>
          <p:nvPr/>
        </p:nvSpPr>
        <p:spPr>
          <a:xfrm>
            <a:off x="3582099" y="2413337"/>
            <a:ext cx="517598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Tela de Medição</a:t>
            </a:r>
          </a:p>
          <a:p>
            <a:endParaRPr lang="pt-BR" dirty="0"/>
          </a:p>
          <a:p>
            <a:r>
              <a:rPr lang="pt-BR" dirty="0"/>
              <a:t>A tela de medição oferece opções para registrar e acompanhar diversas métricas de saúde, além do peso, como data da última pesagem, qual índice de gordura corporal. Isso proporciona uma visão mais abrangente da saúde do usuário.</a:t>
            </a:r>
          </a:p>
        </p:txBody>
      </p:sp>
    </p:spTree>
    <p:extLst>
      <p:ext uri="{BB962C8B-B14F-4D97-AF65-F5344CB8AC3E}">
        <p14:creationId xmlns:p14="http://schemas.microsoft.com/office/powerpoint/2010/main" val="91680217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829</Words>
  <Application>Microsoft Office PowerPoint</Application>
  <PresentationFormat>Widescreen</PresentationFormat>
  <Paragraphs>59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Poppins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Vagner Oliveira | TecSolutions</dc:creator>
  <cp:lastModifiedBy>Vagner Oliveira | TecSolutions</cp:lastModifiedBy>
  <cp:revision>1</cp:revision>
  <dcterms:created xsi:type="dcterms:W3CDTF">2024-06-19T00:30:17Z</dcterms:created>
  <dcterms:modified xsi:type="dcterms:W3CDTF">2024-06-19T02:36:58Z</dcterms:modified>
</cp:coreProperties>
</file>

<file path=docProps/thumbnail.jpeg>
</file>